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4"/>
  </p:sldMasterIdLst>
  <p:notesMasterIdLst>
    <p:notesMasterId r:id="rId44"/>
  </p:notesMasterIdLst>
  <p:handoutMasterIdLst>
    <p:handoutMasterId r:id="rId45"/>
  </p:handoutMasterIdLst>
  <p:sldIdLst>
    <p:sldId id="256" r:id="rId5"/>
    <p:sldId id="355" r:id="rId6"/>
    <p:sldId id="495" r:id="rId7"/>
    <p:sldId id="462" r:id="rId8"/>
    <p:sldId id="463" r:id="rId9"/>
    <p:sldId id="356" r:id="rId10"/>
    <p:sldId id="288" r:id="rId11"/>
    <p:sldId id="465" r:id="rId12"/>
    <p:sldId id="488" r:id="rId13"/>
    <p:sldId id="262" r:id="rId14"/>
    <p:sldId id="466" r:id="rId15"/>
    <p:sldId id="268" r:id="rId16"/>
    <p:sldId id="489" r:id="rId17"/>
    <p:sldId id="467" r:id="rId18"/>
    <p:sldId id="337" r:id="rId19"/>
    <p:sldId id="338" r:id="rId20"/>
    <p:sldId id="339" r:id="rId21"/>
    <p:sldId id="468" r:id="rId22"/>
    <p:sldId id="333" r:id="rId23"/>
    <p:sldId id="490" r:id="rId24"/>
    <p:sldId id="487" r:id="rId25"/>
    <p:sldId id="469" r:id="rId26"/>
    <p:sldId id="416" r:id="rId27"/>
    <p:sldId id="455" r:id="rId28"/>
    <p:sldId id="474" r:id="rId29"/>
    <p:sldId id="472" r:id="rId30"/>
    <p:sldId id="498" r:id="rId31"/>
    <p:sldId id="499" r:id="rId32"/>
    <p:sldId id="449" r:id="rId33"/>
    <p:sldId id="470" r:id="rId34"/>
    <p:sldId id="478" r:id="rId35"/>
    <p:sldId id="492" r:id="rId36"/>
    <p:sldId id="479" r:id="rId37"/>
    <p:sldId id="500" r:id="rId38"/>
    <p:sldId id="415" r:id="rId39"/>
    <p:sldId id="451" r:id="rId40"/>
    <p:sldId id="493" r:id="rId41"/>
    <p:sldId id="290" r:id="rId42"/>
    <p:sldId id="480"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E2470311-67BF-4DB7-9DC2-5509C0C08A8D}">
          <p14:sldIdLst>
            <p14:sldId id="256"/>
            <p14:sldId id="355"/>
            <p14:sldId id="495"/>
            <p14:sldId id="462"/>
            <p14:sldId id="463"/>
            <p14:sldId id="356"/>
            <p14:sldId id="288"/>
          </p14:sldIdLst>
        </p14:section>
        <p14:section name="Collecte" id="{1CAD0BE9-97D5-49F8-B116-52A0FC45F1AA}">
          <p14:sldIdLst>
            <p14:sldId id="465"/>
            <p14:sldId id="488"/>
            <p14:sldId id="262"/>
          </p14:sldIdLst>
        </p14:section>
        <p14:section name="Identification VC" id="{A4CB07DD-65A9-48A5-BB0F-9943F7E39A46}">
          <p14:sldIdLst>
            <p14:sldId id="466"/>
            <p14:sldId id="268"/>
            <p14:sldId id="489"/>
          </p14:sldIdLst>
        </p14:section>
        <p14:section name="Premières Observations" id="{6F2F0965-4A1D-4452-A466-287CF9790309}">
          <p14:sldIdLst>
            <p14:sldId id="467"/>
            <p14:sldId id="337"/>
            <p14:sldId id="338"/>
            <p14:sldId id="339"/>
          </p14:sldIdLst>
        </p14:section>
        <p14:section name="Jeu d'indicateurs étendu" id="{0C3F4C6E-FFC6-4E2C-A3AC-1E4891AC774C}">
          <p14:sldIdLst>
            <p14:sldId id="468"/>
            <p14:sldId id="333"/>
            <p14:sldId id="490"/>
            <p14:sldId id="487"/>
          </p14:sldIdLst>
        </p14:section>
        <p14:section name="Jeu d'indicateur restreint" id="{174BC9C8-AE80-40A9-A880-91B7FC6C3461}">
          <p14:sldIdLst>
            <p14:sldId id="469"/>
            <p14:sldId id="416"/>
            <p14:sldId id="455"/>
            <p14:sldId id="474"/>
            <p14:sldId id="472"/>
            <p14:sldId id="498"/>
            <p14:sldId id="499"/>
            <p14:sldId id="449"/>
          </p14:sldIdLst>
        </p14:section>
        <p14:section name="Séléction des VC" id="{1BE06918-08C6-4ACD-93E9-A8D88ADF4786}">
          <p14:sldIdLst>
            <p14:sldId id="470"/>
            <p14:sldId id="478"/>
            <p14:sldId id="492"/>
            <p14:sldId id="479"/>
            <p14:sldId id="500"/>
            <p14:sldId id="415"/>
          </p14:sldIdLst>
        </p14:section>
        <p14:section name="Conclusion" id="{4CB5C272-D4DB-46C4-9325-98661D88D2FC}">
          <p14:sldIdLst>
            <p14:sldId id="451"/>
            <p14:sldId id="493"/>
            <p14:sldId id="290"/>
            <p14:sldId id="480"/>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rien Toesca" initials="AT" lastIdx="10" clrIdx="0">
    <p:extLst>
      <p:ext uri="{19B8F6BF-5375-455C-9EA6-DF929625EA0E}">
        <p15:presenceInfo xmlns:p15="http://schemas.microsoft.com/office/powerpoint/2012/main" userId="Adrien Toesca" providerId="None"/>
      </p:ext>
    </p:extLst>
  </p:cmAuthor>
  <p:cmAuthor id="2" name="Adrien Toesca" initials="AT [2]" lastIdx="1" clrIdx="1">
    <p:extLst>
      <p:ext uri="{19B8F6BF-5375-455C-9EA6-DF929625EA0E}">
        <p15:presenceInfo xmlns:p15="http://schemas.microsoft.com/office/powerpoint/2012/main" userId="S-1-5-21-515967899-789336058-1060284298-8993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2020"/>
    <a:srgbClr val="2F5597"/>
    <a:srgbClr val="E375C1"/>
    <a:srgbClr val="8B5AB7"/>
    <a:srgbClr val="DD4B4C"/>
    <a:srgbClr val="7E4236"/>
    <a:srgbClr val="FF7D0B"/>
    <a:srgbClr val="4C92C3"/>
    <a:srgbClr val="385723"/>
    <a:srgbClr val="3880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91" autoAdjust="0"/>
    <p:restoredTop sz="64495" autoAdjust="0"/>
  </p:normalViewPr>
  <p:slideViewPr>
    <p:cSldViewPr snapToGrid="0">
      <p:cViewPr varScale="1">
        <p:scale>
          <a:sx n="43" d="100"/>
          <a:sy n="43" d="100"/>
        </p:scale>
        <p:origin x="1320" y="5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6" d="100"/>
          <a:sy n="96" d="100"/>
        </p:scale>
        <p:origin x="4022" y="6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commentAuthors" Target="commentAuthor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drien Toesca" userId="d7689856-e85c-49f5-84d5-ec3e0f457d7d" providerId="ADAL" clId="{DA62E501-7E8F-48A9-86A4-422A9BDBB42C}"/>
    <pc:docChg chg="delSld modSection">
      <pc:chgData name="Adrien Toesca" userId="d7689856-e85c-49f5-84d5-ec3e0f457d7d" providerId="ADAL" clId="{DA62E501-7E8F-48A9-86A4-422A9BDBB42C}" dt="2022-05-17T10:05:00.462" v="11" actId="2696"/>
      <pc:docMkLst>
        <pc:docMk/>
      </pc:docMkLst>
      <pc:sldChg chg="del">
        <pc:chgData name="Adrien Toesca" userId="d7689856-e85c-49f5-84d5-ec3e0f457d7d" providerId="ADAL" clId="{DA62E501-7E8F-48A9-86A4-422A9BDBB42C}" dt="2022-05-17T08:19:30.374" v="6" actId="2696"/>
        <pc:sldMkLst>
          <pc:docMk/>
          <pc:sldMk cId="3312676230" sldId="323"/>
        </pc:sldMkLst>
      </pc:sldChg>
      <pc:sldChg chg="del">
        <pc:chgData name="Adrien Toesca" userId="d7689856-e85c-49f5-84d5-ec3e0f457d7d" providerId="ADAL" clId="{DA62E501-7E8F-48A9-86A4-422A9BDBB42C}" dt="2022-05-17T10:05:00.321" v="10" actId="2696"/>
        <pc:sldMkLst>
          <pc:docMk/>
          <pc:sldMk cId="2839984140" sldId="342"/>
        </pc:sldMkLst>
      </pc:sldChg>
      <pc:sldChg chg="del">
        <pc:chgData name="Adrien Toesca" userId="d7689856-e85c-49f5-84d5-ec3e0f457d7d" providerId="ADAL" clId="{DA62E501-7E8F-48A9-86A4-422A9BDBB42C}" dt="2022-05-17T08:19:08.965" v="0" actId="2696"/>
        <pc:sldMkLst>
          <pc:docMk/>
          <pc:sldMk cId="3176675219" sldId="428"/>
        </pc:sldMkLst>
      </pc:sldChg>
      <pc:sldChg chg="del">
        <pc:chgData name="Adrien Toesca" userId="d7689856-e85c-49f5-84d5-ec3e0f457d7d" providerId="ADAL" clId="{DA62E501-7E8F-48A9-86A4-422A9BDBB42C}" dt="2022-05-17T10:05:00.462" v="11" actId="2696"/>
        <pc:sldMkLst>
          <pc:docMk/>
          <pc:sldMk cId="2024815048" sldId="429"/>
        </pc:sldMkLst>
      </pc:sldChg>
      <pc:sldChg chg="del">
        <pc:chgData name="Adrien Toesca" userId="d7689856-e85c-49f5-84d5-ec3e0f457d7d" providerId="ADAL" clId="{DA62E501-7E8F-48A9-86A4-422A9BDBB42C}" dt="2022-05-17T08:19:38.560" v="7" actId="2696"/>
        <pc:sldMkLst>
          <pc:docMk/>
          <pc:sldMk cId="1483718946" sldId="443"/>
        </pc:sldMkLst>
      </pc:sldChg>
      <pc:sldChg chg="del">
        <pc:chgData name="Adrien Toesca" userId="d7689856-e85c-49f5-84d5-ec3e0f457d7d" providerId="ADAL" clId="{DA62E501-7E8F-48A9-86A4-422A9BDBB42C}" dt="2022-05-17T10:05:00.201" v="9" actId="2696"/>
        <pc:sldMkLst>
          <pc:docMk/>
          <pc:sldMk cId="3620496017" sldId="448"/>
        </pc:sldMkLst>
      </pc:sldChg>
      <pc:sldChg chg="del">
        <pc:chgData name="Adrien Toesca" userId="d7689856-e85c-49f5-84d5-ec3e0f457d7d" providerId="ADAL" clId="{DA62E501-7E8F-48A9-86A4-422A9BDBB42C}" dt="2022-05-17T08:19:40.407" v="8" actId="2696"/>
        <pc:sldMkLst>
          <pc:docMk/>
          <pc:sldMk cId="3785901808" sldId="464"/>
        </pc:sldMkLst>
      </pc:sldChg>
      <pc:sldChg chg="del">
        <pc:chgData name="Adrien Toesca" userId="d7689856-e85c-49f5-84d5-ec3e0f457d7d" providerId="ADAL" clId="{DA62E501-7E8F-48A9-86A4-422A9BDBB42C}" dt="2022-05-17T08:19:24.057" v="5" actId="2696"/>
        <pc:sldMkLst>
          <pc:docMk/>
          <pc:sldMk cId="3823884180" sldId="471"/>
        </pc:sldMkLst>
      </pc:sldChg>
      <pc:sldChg chg="del">
        <pc:chgData name="Adrien Toesca" userId="d7689856-e85c-49f5-84d5-ec3e0f457d7d" providerId="ADAL" clId="{DA62E501-7E8F-48A9-86A4-422A9BDBB42C}" dt="2022-05-17T08:19:13.816" v="2" actId="2696"/>
        <pc:sldMkLst>
          <pc:docMk/>
          <pc:sldMk cId="1180761537" sldId="481"/>
        </pc:sldMkLst>
      </pc:sldChg>
      <pc:sldChg chg="del">
        <pc:chgData name="Adrien Toesca" userId="d7689856-e85c-49f5-84d5-ec3e0f457d7d" providerId="ADAL" clId="{DA62E501-7E8F-48A9-86A4-422A9BDBB42C}" dt="2022-05-17T08:19:18.895" v="4" actId="2696"/>
        <pc:sldMkLst>
          <pc:docMk/>
          <pc:sldMk cId="729364184" sldId="482"/>
        </pc:sldMkLst>
      </pc:sldChg>
      <pc:sldChg chg="del">
        <pc:chgData name="Adrien Toesca" userId="d7689856-e85c-49f5-84d5-ec3e0f457d7d" providerId="ADAL" clId="{DA62E501-7E8F-48A9-86A4-422A9BDBB42C}" dt="2022-05-17T08:19:15.575" v="3" actId="2696"/>
        <pc:sldMkLst>
          <pc:docMk/>
          <pc:sldMk cId="2091195616" sldId="483"/>
        </pc:sldMkLst>
      </pc:sldChg>
      <pc:sldChg chg="del">
        <pc:chgData name="Adrien Toesca" userId="d7689856-e85c-49f5-84d5-ec3e0f457d7d" providerId="ADAL" clId="{DA62E501-7E8F-48A9-86A4-422A9BDBB42C}" dt="2022-05-17T08:19:11.556" v="1" actId="2696"/>
        <pc:sldMkLst>
          <pc:docMk/>
          <pc:sldMk cId="755026615" sldId="484"/>
        </pc:sldMkLst>
      </pc:sldChg>
    </pc:docChg>
  </pc:docChgLst>
  <pc:docChgLst>
    <pc:chgData name="Adrien Toesca" userId="d7689856-e85c-49f5-84d5-ec3e0f457d7d" providerId="ADAL" clId="{4BCB54CF-51EF-4903-AD8C-1F6FF7ECF743}"/>
    <pc:docChg chg="undo redo custSel addSld delSld modSld modMainMaster modSection">
      <pc:chgData name="Adrien Toesca" userId="d7689856-e85c-49f5-84d5-ec3e0f457d7d" providerId="ADAL" clId="{4BCB54CF-51EF-4903-AD8C-1F6FF7ECF743}" dt="2022-05-17T16:19:01.445" v="6771" actId="313"/>
      <pc:docMkLst>
        <pc:docMk/>
      </pc:docMkLst>
      <pc:sldChg chg="modSp">
        <pc:chgData name="Adrien Toesca" userId="d7689856-e85c-49f5-84d5-ec3e0f457d7d" providerId="ADAL" clId="{4BCB54CF-51EF-4903-AD8C-1F6FF7ECF743}" dt="2022-05-17T15:29:30.592" v="2469" actId="20577"/>
        <pc:sldMkLst>
          <pc:docMk/>
          <pc:sldMk cId="2549076065" sldId="256"/>
        </pc:sldMkLst>
        <pc:spChg chg="mod">
          <ac:chgData name="Adrien Toesca" userId="d7689856-e85c-49f5-84d5-ec3e0f457d7d" providerId="ADAL" clId="{4BCB54CF-51EF-4903-AD8C-1F6FF7ECF743}" dt="2022-05-17T15:29:06.215" v="2451" actId="20577"/>
          <ac:spMkLst>
            <pc:docMk/>
            <pc:sldMk cId="2549076065" sldId="256"/>
            <ac:spMk id="9" creationId="{6661CD77-86A2-473D-A2E1-D1F716F1E92B}"/>
          </ac:spMkLst>
        </pc:spChg>
        <pc:spChg chg="mod">
          <ac:chgData name="Adrien Toesca" userId="d7689856-e85c-49f5-84d5-ec3e0f457d7d" providerId="ADAL" clId="{4BCB54CF-51EF-4903-AD8C-1F6FF7ECF743}" dt="2022-05-17T15:29:30.592" v="2469" actId="20577"/>
          <ac:spMkLst>
            <pc:docMk/>
            <pc:sldMk cId="2549076065" sldId="256"/>
            <ac:spMk id="10" creationId="{44886867-1367-44A5-8B0B-6132CEFA5D94}"/>
          </ac:spMkLst>
        </pc:spChg>
        <pc:picChg chg="mod">
          <ac:chgData name="Adrien Toesca" userId="d7689856-e85c-49f5-84d5-ec3e0f457d7d" providerId="ADAL" clId="{4BCB54CF-51EF-4903-AD8C-1F6FF7ECF743}" dt="2022-05-17T15:26:19.835" v="2374"/>
          <ac:picMkLst>
            <pc:docMk/>
            <pc:sldMk cId="2549076065" sldId="256"/>
            <ac:picMk id="12" creationId="{CDF6F774-3195-481C-A900-089FCCBD8F8A}"/>
          </ac:picMkLst>
        </pc:picChg>
      </pc:sldChg>
      <pc:sldChg chg="addSp delSp modSp modNotesTx">
        <pc:chgData name="Adrien Toesca" userId="d7689856-e85c-49f5-84d5-ec3e0f457d7d" providerId="ADAL" clId="{4BCB54CF-51EF-4903-AD8C-1F6FF7ECF743}" dt="2022-05-17T16:13:57.745" v="6115" actId="20577"/>
        <pc:sldMkLst>
          <pc:docMk/>
          <pc:sldMk cId="1119527704" sldId="262"/>
        </pc:sldMkLst>
        <pc:spChg chg="mod">
          <ac:chgData name="Adrien Toesca" userId="d7689856-e85c-49f5-84d5-ec3e0f457d7d" providerId="ADAL" clId="{4BCB54CF-51EF-4903-AD8C-1F6FF7ECF743}" dt="2022-05-17T16:12:17.273" v="5808" actId="15"/>
          <ac:spMkLst>
            <pc:docMk/>
            <pc:sldMk cId="1119527704" sldId="262"/>
            <ac:spMk id="5" creationId="{BC240057-519E-4726-9683-DDB8030B4DB4}"/>
          </ac:spMkLst>
        </pc:spChg>
        <pc:graphicFrameChg chg="add del">
          <ac:chgData name="Adrien Toesca" userId="d7689856-e85c-49f5-84d5-ec3e0f457d7d" providerId="ADAL" clId="{4BCB54CF-51EF-4903-AD8C-1F6FF7ECF743}" dt="2022-05-17T16:11:51.851" v="5795" actId="478"/>
          <ac:graphicFrameMkLst>
            <pc:docMk/>
            <pc:sldMk cId="1119527704" sldId="262"/>
            <ac:graphicFrameMk id="8" creationId="{072D8447-5878-4080-B5CA-44DB082E388C}"/>
          </ac:graphicFrameMkLst>
        </pc:graphicFrameChg>
      </pc:sldChg>
      <pc:sldChg chg="delSp modSp modNotesTx">
        <pc:chgData name="Adrien Toesca" userId="d7689856-e85c-49f5-84d5-ec3e0f457d7d" providerId="ADAL" clId="{4BCB54CF-51EF-4903-AD8C-1F6FF7ECF743}" dt="2022-05-17T16:15:07.936" v="6386" actId="20577"/>
        <pc:sldMkLst>
          <pc:docMk/>
          <pc:sldMk cId="2062717667" sldId="268"/>
        </pc:sldMkLst>
        <pc:spChg chg="del">
          <ac:chgData name="Adrien Toesca" userId="d7689856-e85c-49f5-84d5-ec3e0f457d7d" providerId="ADAL" clId="{4BCB54CF-51EF-4903-AD8C-1F6FF7ECF743}" dt="2022-05-17T11:59:14.136" v="431" actId="478"/>
          <ac:spMkLst>
            <pc:docMk/>
            <pc:sldMk cId="2062717667" sldId="268"/>
            <ac:spMk id="5" creationId="{15BD0650-0D3D-451A-A031-06E51D2A6BE2}"/>
          </ac:spMkLst>
        </pc:spChg>
        <pc:spChg chg="mod">
          <ac:chgData name="Adrien Toesca" userId="d7689856-e85c-49f5-84d5-ec3e0f457d7d" providerId="ADAL" clId="{4BCB54CF-51EF-4903-AD8C-1F6FF7ECF743}" dt="2022-05-17T15:30:55.777" v="2495" actId="20577"/>
          <ac:spMkLst>
            <pc:docMk/>
            <pc:sldMk cId="2062717667" sldId="268"/>
            <ac:spMk id="6" creationId="{A12D3FF3-61E7-4A26-B8C3-23C0FE2B58E7}"/>
          </ac:spMkLst>
        </pc:spChg>
      </pc:sldChg>
      <pc:sldChg chg="add">
        <pc:chgData name="Adrien Toesca" userId="d7689856-e85c-49f5-84d5-ec3e0f457d7d" providerId="ADAL" clId="{4BCB54CF-51EF-4903-AD8C-1F6FF7ECF743}" dt="2022-05-17T11:54:52.086" v="368"/>
        <pc:sldMkLst>
          <pc:docMk/>
          <pc:sldMk cId="834537735" sldId="290"/>
        </pc:sldMkLst>
      </pc:sldChg>
      <pc:sldChg chg="del">
        <pc:chgData name="Adrien Toesca" userId="d7689856-e85c-49f5-84d5-ec3e0f457d7d" providerId="ADAL" clId="{4BCB54CF-51EF-4903-AD8C-1F6FF7ECF743}" dt="2022-05-17T11:54:49.141" v="367" actId="2696"/>
        <pc:sldMkLst>
          <pc:docMk/>
          <pc:sldMk cId="3743949786" sldId="290"/>
        </pc:sldMkLst>
      </pc:sldChg>
      <pc:sldChg chg="modSp modNotes modNotesTx">
        <pc:chgData name="Adrien Toesca" userId="d7689856-e85c-49f5-84d5-ec3e0f457d7d" providerId="ADAL" clId="{4BCB54CF-51EF-4903-AD8C-1F6FF7ECF743}" dt="2022-05-17T16:19:01.445" v="6771" actId="313"/>
        <pc:sldMkLst>
          <pc:docMk/>
          <pc:sldMk cId="2143004410" sldId="333"/>
        </pc:sldMkLst>
        <pc:spChg chg="mod">
          <ac:chgData name="Adrien Toesca" userId="d7689856-e85c-49f5-84d5-ec3e0f457d7d" providerId="ADAL" clId="{4BCB54CF-51EF-4903-AD8C-1F6FF7ECF743}" dt="2022-05-17T15:05:33.248" v="2356"/>
          <ac:spMkLst>
            <pc:docMk/>
            <pc:sldMk cId="2143004410" sldId="333"/>
            <ac:spMk id="4" creationId="{53D39513-2164-49F7-B070-138091A9EA56}"/>
          </ac:spMkLst>
        </pc:spChg>
        <pc:spChg chg="mod">
          <ac:chgData name="Adrien Toesca" userId="d7689856-e85c-49f5-84d5-ec3e0f457d7d" providerId="ADAL" clId="{4BCB54CF-51EF-4903-AD8C-1F6FF7ECF743}" dt="2022-05-17T16:17:39.255" v="6680" actId="14100"/>
          <ac:spMkLst>
            <pc:docMk/>
            <pc:sldMk cId="2143004410" sldId="333"/>
            <ac:spMk id="7" creationId="{BCCB0F98-1143-4B6C-8D6F-81CFBBEAE05E}"/>
          </ac:spMkLst>
        </pc:spChg>
      </pc:sldChg>
      <pc:sldChg chg="modSp modNotes">
        <pc:chgData name="Adrien Toesca" userId="d7689856-e85c-49f5-84d5-ec3e0f457d7d" providerId="ADAL" clId="{4BCB54CF-51EF-4903-AD8C-1F6FF7ECF743}" dt="2022-05-17T15:05:33.248" v="2356"/>
        <pc:sldMkLst>
          <pc:docMk/>
          <pc:sldMk cId="1670678822" sldId="337"/>
        </pc:sldMkLst>
        <pc:spChg chg="mod">
          <ac:chgData name="Adrien Toesca" userId="d7689856-e85c-49f5-84d5-ec3e0f457d7d" providerId="ADAL" clId="{4BCB54CF-51EF-4903-AD8C-1F6FF7ECF743}" dt="2022-05-17T15:05:33.248" v="2356"/>
          <ac:spMkLst>
            <pc:docMk/>
            <pc:sldMk cId="1670678822" sldId="337"/>
            <ac:spMk id="7" creationId="{3E9384E9-7C26-4133-AF37-58F4416015DB}"/>
          </ac:spMkLst>
        </pc:spChg>
      </pc:sldChg>
      <pc:sldChg chg="modSp">
        <pc:chgData name="Adrien Toesca" userId="d7689856-e85c-49f5-84d5-ec3e0f457d7d" providerId="ADAL" clId="{4BCB54CF-51EF-4903-AD8C-1F6FF7ECF743}" dt="2022-05-17T15:05:33.248" v="2356"/>
        <pc:sldMkLst>
          <pc:docMk/>
          <pc:sldMk cId="3754449008" sldId="338"/>
        </pc:sldMkLst>
        <pc:spChg chg="mod">
          <ac:chgData name="Adrien Toesca" userId="d7689856-e85c-49f5-84d5-ec3e0f457d7d" providerId="ADAL" clId="{4BCB54CF-51EF-4903-AD8C-1F6FF7ECF743}" dt="2022-05-17T15:05:33.248" v="2356"/>
          <ac:spMkLst>
            <pc:docMk/>
            <pc:sldMk cId="3754449008" sldId="338"/>
            <ac:spMk id="7" creationId="{3E9384E9-7C26-4133-AF37-58F4416015DB}"/>
          </ac:spMkLst>
        </pc:spChg>
      </pc:sldChg>
      <pc:sldChg chg="modSp modNotesTx">
        <pc:chgData name="Adrien Toesca" userId="d7689856-e85c-49f5-84d5-ec3e0f457d7d" providerId="ADAL" clId="{4BCB54CF-51EF-4903-AD8C-1F6FF7ECF743}" dt="2022-05-17T15:05:33.248" v="2356"/>
        <pc:sldMkLst>
          <pc:docMk/>
          <pc:sldMk cId="797887167" sldId="339"/>
        </pc:sldMkLst>
        <pc:spChg chg="mod">
          <ac:chgData name="Adrien Toesca" userId="d7689856-e85c-49f5-84d5-ec3e0f457d7d" providerId="ADAL" clId="{4BCB54CF-51EF-4903-AD8C-1F6FF7ECF743}" dt="2022-05-17T15:05:33.248" v="2356"/>
          <ac:spMkLst>
            <pc:docMk/>
            <pc:sldMk cId="797887167" sldId="339"/>
            <ac:spMk id="7" creationId="{3E9384E9-7C26-4133-AF37-58F4416015DB}"/>
          </ac:spMkLst>
        </pc:spChg>
        <pc:picChg chg="ord">
          <ac:chgData name="Adrien Toesca" userId="d7689856-e85c-49f5-84d5-ec3e0f457d7d" providerId="ADAL" clId="{4BCB54CF-51EF-4903-AD8C-1F6FF7ECF743}" dt="2022-05-17T12:01:12.334" v="477" actId="167"/>
          <ac:picMkLst>
            <pc:docMk/>
            <pc:sldMk cId="797887167" sldId="339"/>
            <ac:picMk id="5" creationId="{856CF895-BEBF-459E-A02E-A73576C48183}"/>
          </ac:picMkLst>
        </pc:picChg>
      </pc:sldChg>
      <pc:sldChg chg="modSp">
        <pc:chgData name="Adrien Toesca" userId="d7689856-e85c-49f5-84d5-ec3e0f457d7d" providerId="ADAL" clId="{4BCB54CF-51EF-4903-AD8C-1F6FF7ECF743}" dt="2022-05-17T15:29:39.579" v="2471" actId="20577"/>
        <pc:sldMkLst>
          <pc:docMk/>
          <pc:sldMk cId="2313410492" sldId="355"/>
        </pc:sldMkLst>
        <pc:spChg chg="mod">
          <ac:chgData name="Adrien Toesca" userId="d7689856-e85c-49f5-84d5-ec3e0f457d7d" providerId="ADAL" clId="{4BCB54CF-51EF-4903-AD8C-1F6FF7ECF743}" dt="2022-05-17T15:29:39.579" v="2471" actId="20577"/>
          <ac:spMkLst>
            <pc:docMk/>
            <pc:sldMk cId="2313410492" sldId="355"/>
            <ac:spMk id="4" creationId="{98FD99B9-1ACB-4094-B95F-25536649E251}"/>
          </ac:spMkLst>
        </pc:spChg>
      </pc:sldChg>
      <pc:sldChg chg="addSp delSp modSp modNotesTx">
        <pc:chgData name="Adrien Toesca" userId="d7689856-e85c-49f5-84d5-ec3e0f457d7d" providerId="ADAL" clId="{4BCB54CF-51EF-4903-AD8C-1F6FF7ECF743}" dt="2022-05-17T15:49:21.404" v="4958" actId="20577"/>
        <pc:sldMkLst>
          <pc:docMk/>
          <pc:sldMk cId="462440286" sldId="415"/>
        </pc:sldMkLst>
        <pc:spChg chg="mod">
          <ac:chgData name="Adrien Toesca" userId="d7689856-e85c-49f5-84d5-ec3e0f457d7d" providerId="ADAL" clId="{4BCB54CF-51EF-4903-AD8C-1F6FF7ECF743}" dt="2022-05-17T11:50:23.875" v="16" actId="20577"/>
          <ac:spMkLst>
            <pc:docMk/>
            <pc:sldMk cId="462440286" sldId="415"/>
            <ac:spMk id="4" creationId="{5C9869C9-5917-4390-A7C3-C7FC86AB3093}"/>
          </ac:spMkLst>
        </pc:spChg>
        <pc:spChg chg="add mod">
          <ac:chgData name="Adrien Toesca" userId="d7689856-e85c-49f5-84d5-ec3e0f457d7d" providerId="ADAL" clId="{4BCB54CF-51EF-4903-AD8C-1F6FF7ECF743}" dt="2022-05-17T15:47:19.006" v="4598" actId="20577"/>
          <ac:spMkLst>
            <pc:docMk/>
            <pc:sldMk cId="462440286" sldId="415"/>
            <ac:spMk id="11" creationId="{FB745CC3-E8CA-4E2B-8E5E-7E9021C99911}"/>
          </ac:spMkLst>
        </pc:spChg>
        <pc:graphicFrameChg chg="add del mod modGraphic">
          <ac:chgData name="Adrien Toesca" userId="d7689856-e85c-49f5-84d5-ec3e0f457d7d" providerId="ADAL" clId="{4BCB54CF-51EF-4903-AD8C-1F6FF7ECF743}" dt="2022-05-17T15:22:52.300" v="2357" actId="478"/>
          <ac:graphicFrameMkLst>
            <pc:docMk/>
            <pc:sldMk cId="462440286" sldId="415"/>
            <ac:graphicFrameMk id="5" creationId="{539E351A-3D7C-47FA-A96C-E2DD3B27757C}"/>
          </ac:graphicFrameMkLst>
        </pc:graphicFrameChg>
        <pc:graphicFrameChg chg="add del">
          <ac:chgData name="Adrien Toesca" userId="d7689856-e85c-49f5-84d5-ec3e0f457d7d" providerId="ADAL" clId="{4BCB54CF-51EF-4903-AD8C-1F6FF7ECF743}" dt="2022-05-17T15:23:09.253" v="2363"/>
          <ac:graphicFrameMkLst>
            <pc:docMk/>
            <pc:sldMk cId="462440286" sldId="415"/>
            <ac:graphicFrameMk id="7" creationId="{8C92F3CF-3362-4F57-BE45-5967175AD987}"/>
          </ac:graphicFrameMkLst>
        </pc:graphicFrameChg>
        <pc:graphicFrameChg chg="add del">
          <ac:chgData name="Adrien Toesca" userId="d7689856-e85c-49f5-84d5-ec3e0f457d7d" providerId="ADAL" clId="{4BCB54CF-51EF-4903-AD8C-1F6FF7ECF743}" dt="2022-05-17T15:25:16.541" v="2371"/>
          <ac:graphicFrameMkLst>
            <pc:docMk/>
            <pc:sldMk cId="462440286" sldId="415"/>
            <ac:graphicFrameMk id="9" creationId="{2EA070EA-6777-40AD-BA4B-FCDB797AE449}"/>
          </ac:graphicFrameMkLst>
        </pc:graphicFrameChg>
        <pc:picChg chg="del">
          <ac:chgData name="Adrien Toesca" userId="d7689856-e85c-49f5-84d5-ec3e0f457d7d" providerId="ADAL" clId="{4BCB54CF-51EF-4903-AD8C-1F6FF7ECF743}" dt="2022-05-17T11:50:10.330" v="3" actId="478"/>
          <ac:picMkLst>
            <pc:docMk/>
            <pc:sldMk cId="462440286" sldId="415"/>
            <ac:picMk id="6" creationId="{51785DD8-F7EF-4EA9-8ED1-241A30E7DA92}"/>
          </ac:picMkLst>
        </pc:picChg>
        <pc:picChg chg="add del">
          <ac:chgData name="Adrien Toesca" userId="d7689856-e85c-49f5-84d5-ec3e0f457d7d" providerId="ADAL" clId="{4BCB54CF-51EF-4903-AD8C-1F6FF7ECF743}" dt="2022-05-17T15:23:42.601" v="2365" actId="478"/>
          <ac:picMkLst>
            <pc:docMk/>
            <pc:sldMk cId="462440286" sldId="415"/>
            <ac:picMk id="8" creationId="{DAA71D98-1291-4000-AC9D-F9AD5CD258C4}"/>
          </ac:picMkLst>
        </pc:picChg>
        <pc:picChg chg="add mod">
          <ac:chgData name="Adrien Toesca" userId="d7689856-e85c-49f5-84d5-ec3e0f457d7d" providerId="ADAL" clId="{4BCB54CF-51EF-4903-AD8C-1F6FF7ECF743}" dt="2022-05-17T15:46:46.592" v="4502" actId="1076"/>
          <ac:picMkLst>
            <pc:docMk/>
            <pc:sldMk cId="462440286" sldId="415"/>
            <ac:picMk id="10" creationId="{5373F39A-428F-4A7B-855A-9349CEDCD7D6}"/>
          </ac:picMkLst>
        </pc:picChg>
        <pc:picChg chg="del">
          <ac:chgData name="Adrien Toesca" userId="d7689856-e85c-49f5-84d5-ec3e0f457d7d" providerId="ADAL" clId="{4BCB54CF-51EF-4903-AD8C-1F6FF7ECF743}" dt="2022-05-17T11:50:09.954" v="2" actId="478"/>
          <ac:picMkLst>
            <pc:docMk/>
            <pc:sldMk cId="462440286" sldId="415"/>
            <ac:picMk id="12" creationId="{205CCC84-A004-45CD-9D88-9AB042470BE6}"/>
          </ac:picMkLst>
        </pc:picChg>
        <pc:picChg chg="del">
          <ac:chgData name="Adrien Toesca" userId="d7689856-e85c-49f5-84d5-ec3e0f457d7d" providerId="ADAL" clId="{4BCB54CF-51EF-4903-AD8C-1F6FF7ECF743}" dt="2022-05-17T11:50:09.553" v="1" actId="478"/>
          <ac:picMkLst>
            <pc:docMk/>
            <pc:sldMk cId="462440286" sldId="415"/>
            <ac:picMk id="13" creationId="{E01FA0E0-099C-480B-8994-D101A4D023E9}"/>
          </ac:picMkLst>
        </pc:picChg>
        <pc:picChg chg="del">
          <ac:chgData name="Adrien Toesca" userId="d7689856-e85c-49f5-84d5-ec3e0f457d7d" providerId="ADAL" clId="{4BCB54CF-51EF-4903-AD8C-1F6FF7ECF743}" dt="2022-05-17T11:50:09.249" v="0" actId="478"/>
          <ac:picMkLst>
            <pc:docMk/>
            <pc:sldMk cId="462440286" sldId="415"/>
            <ac:picMk id="14" creationId="{C63845B0-154A-47B8-BF72-D4753071B8F2}"/>
          </ac:picMkLst>
        </pc:picChg>
      </pc:sldChg>
      <pc:sldChg chg="modNotes modNotesTx">
        <pc:chgData name="Adrien Toesca" userId="d7689856-e85c-49f5-84d5-ec3e0f457d7d" providerId="ADAL" clId="{4BCB54CF-51EF-4903-AD8C-1F6FF7ECF743}" dt="2022-05-17T15:05:33.248" v="2356"/>
        <pc:sldMkLst>
          <pc:docMk/>
          <pc:sldMk cId="3292138304" sldId="416"/>
        </pc:sldMkLst>
      </pc:sldChg>
      <pc:sldChg chg="modSp">
        <pc:chgData name="Adrien Toesca" userId="d7689856-e85c-49f5-84d5-ec3e0f457d7d" providerId="ADAL" clId="{4BCB54CF-51EF-4903-AD8C-1F6FF7ECF743}" dt="2022-05-17T15:39:12.647" v="3365" actId="20577"/>
        <pc:sldMkLst>
          <pc:docMk/>
          <pc:sldMk cId="3577560608" sldId="449"/>
        </pc:sldMkLst>
        <pc:spChg chg="mod">
          <ac:chgData name="Adrien Toesca" userId="d7689856-e85c-49f5-84d5-ec3e0f457d7d" providerId="ADAL" clId="{4BCB54CF-51EF-4903-AD8C-1F6FF7ECF743}" dt="2022-05-17T15:39:12.647" v="3365" actId="20577"/>
          <ac:spMkLst>
            <pc:docMk/>
            <pc:sldMk cId="3577560608" sldId="449"/>
            <ac:spMk id="7" creationId="{BCCB0F98-1143-4B6C-8D6F-81CFBBEAE05E}"/>
          </ac:spMkLst>
        </pc:spChg>
      </pc:sldChg>
      <pc:sldChg chg="del">
        <pc:chgData name="Adrien Toesca" userId="d7689856-e85c-49f5-84d5-ec3e0f457d7d" providerId="ADAL" clId="{4BCB54CF-51EF-4903-AD8C-1F6FF7ECF743}" dt="2022-05-17T12:17:04.845" v="2108" actId="2696"/>
        <pc:sldMkLst>
          <pc:docMk/>
          <pc:sldMk cId="1039925836" sldId="452"/>
        </pc:sldMkLst>
      </pc:sldChg>
      <pc:sldChg chg="modSp modNotesTx">
        <pc:chgData name="Adrien Toesca" userId="d7689856-e85c-49f5-84d5-ec3e0f457d7d" providerId="ADAL" clId="{4BCB54CF-51EF-4903-AD8C-1F6FF7ECF743}" dt="2022-05-17T15:05:33.248" v="2356"/>
        <pc:sldMkLst>
          <pc:docMk/>
          <pc:sldMk cId="1937552858" sldId="455"/>
        </pc:sldMkLst>
        <pc:spChg chg="mod">
          <ac:chgData name="Adrien Toesca" userId="d7689856-e85c-49f5-84d5-ec3e0f457d7d" providerId="ADAL" clId="{4BCB54CF-51EF-4903-AD8C-1F6FF7ECF743}" dt="2022-05-17T15:05:33.248" v="2356"/>
          <ac:spMkLst>
            <pc:docMk/>
            <pc:sldMk cId="1937552858" sldId="455"/>
            <ac:spMk id="7" creationId="{2DB50FC8-D1AF-4FE4-9983-FE5EFA8B9A2E}"/>
          </ac:spMkLst>
        </pc:spChg>
        <pc:spChg chg="mod">
          <ac:chgData name="Adrien Toesca" userId="d7689856-e85c-49f5-84d5-ec3e0f457d7d" providerId="ADAL" clId="{4BCB54CF-51EF-4903-AD8C-1F6FF7ECF743}" dt="2022-05-17T12:10:30.742" v="1569" actId="20577"/>
          <ac:spMkLst>
            <pc:docMk/>
            <pc:sldMk cId="1937552858" sldId="455"/>
            <ac:spMk id="9" creationId="{A4FA8AB4-1727-41BA-AEC5-8AAD134989DC}"/>
          </ac:spMkLst>
        </pc:spChg>
      </pc:sldChg>
      <pc:sldChg chg="modSp">
        <pc:chgData name="Adrien Toesca" userId="d7689856-e85c-49f5-84d5-ec3e0f457d7d" providerId="ADAL" clId="{4BCB54CF-51EF-4903-AD8C-1F6FF7ECF743}" dt="2022-05-17T15:29:50.532" v="2475" actId="20577"/>
        <pc:sldMkLst>
          <pc:docMk/>
          <pc:sldMk cId="3060327473" sldId="462"/>
        </pc:sldMkLst>
        <pc:spChg chg="mod">
          <ac:chgData name="Adrien Toesca" userId="d7689856-e85c-49f5-84d5-ec3e0f457d7d" providerId="ADAL" clId="{4BCB54CF-51EF-4903-AD8C-1F6FF7ECF743}" dt="2022-05-17T15:29:50.532" v="2475" actId="20577"/>
          <ac:spMkLst>
            <pc:docMk/>
            <pc:sldMk cId="3060327473" sldId="462"/>
            <ac:spMk id="6" creationId="{662057E9-E725-4CF1-8565-1B2F5E2ED770}"/>
          </ac:spMkLst>
        </pc:spChg>
      </pc:sldChg>
      <pc:sldChg chg="modSp">
        <pc:chgData name="Adrien Toesca" userId="d7689856-e85c-49f5-84d5-ec3e0f457d7d" providerId="ADAL" clId="{4BCB54CF-51EF-4903-AD8C-1F6FF7ECF743}" dt="2022-05-17T15:29:57.731" v="2479" actId="20577"/>
        <pc:sldMkLst>
          <pc:docMk/>
          <pc:sldMk cId="2281902692" sldId="463"/>
        </pc:sldMkLst>
        <pc:spChg chg="mod">
          <ac:chgData name="Adrien Toesca" userId="d7689856-e85c-49f5-84d5-ec3e0f457d7d" providerId="ADAL" clId="{4BCB54CF-51EF-4903-AD8C-1F6FF7ECF743}" dt="2022-05-17T15:29:57.731" v="2479" actId="20577"/>
          <ac:spMkLst>
            <pc:docMk/>
            <pc:sldMk cId="2281902692" sldId="463"/>
            <ac:spMk id="6" creationId="{662057E9-E725-4CF1-8565-1B2F5E2ED770}"/>
          </ac:spMkLst>
        </pc:spChg>
      </pc:sldChg>
      <pc:sldChg chg="modSp modNotes modNotesTx">
        <pc:chgData name="Adrien Toesca" userId="d7689856-e85c-49f5-84d5-ec3e0f457d7d" providerId="ADAL" clId="{4BCB54CF-51EF-4903-AD8C-1F6FF7ECF743}" dt="2022-05-17T15:05:33.248" v="2356"/>
        <pc:sldMkLst>
          <pc:docMk/>
          <pc:sldMk cId="958761215" sldId="472"/>
        </pc:sldMkLst>
        <pc:spChg chg="mod">
          <ac:chgData name="Adrien Toesca" userId="d7689856-e85c-49f5-84d5-ec3e0f457d7d" providerId="ADAL" clId="{4BCB54CF-51EF-4903-AD8C-1F6FF7ECF743}" dt="2022-05-17T12:14:23.689" v="1936" actId="20577"/>
          <ac:spMkLst>
            <pc:docMk/>
            <pc:sldMk cId="958761215" sldId="472"/>
            <ac:spMk id="7" creationId="{2DB50FC8-D1AF-4FE4-9983-FE5EFA8B9A2E}"/>
          </ac:spMkLst>
        </pc:spChg>
      </pc:sldChg>
      <pc:sldChg chg="delSp modSp modNotes">
        <pc:chgData name="Adrien Toesca" userId="d7689856-e85c-49f5-84d5-ec3e0f457d7d" providerId="ADAL" clId="{4BCB54CF-51EF-4903-AD8C-1F6FF7ECF743}" dt="2022-05-17T15:33:22.555" v="2576" actId="20577"/>
        <pc:sldMkLst>
          <pc:docMk/>
          <pc:sldMk cId="39883558" sldId="474"/>
        </pc:sldMkLst>
        <pc:spChg chg="mod">
          <ac:chgData name="Adrien Toesca" userId="d7689856-e85c-49f5-84d5-ec3e0f457d7d" providerId="ADAL" clId="{4BCB54CF-51EF-4903-AD8C-1F6FF7ECF743}" dt="2022-05-17T15:33:22.555" v="2576" actId="20577"/>
          <ac:spMkLst>
            <pc:docMk/>
            <pc:sldMk cId="39883558" sldId="474"/>
            <ac:spMk id="7" creationId="{2DB50FC8-D1AF-4FE4-9983-FE5EFA8B9A2E}"/>
          </ac:spMkLst>
        </pc:spChg>
        <pc:spChg chg="mod">
          <ac:chgData name="Adrien Toesca" userId="d7689856-e85c-49f5-84d5-ec3e0f457d7d" providerId="ADAL" clId="{4BCB54CF-51EF-4903-AD8C-1F6FF7ECF743}" dt="2022-05-17T12:12:51.105" v="1889" actId="1076"/>
          <ac:spMkLst>
            <pc:docMk/>
            <pc:sldMk cId="39883558" sldId="474"/>
            <ac:spMk id="32" creationId="{5A9BA59B-0A30-43D8-8BED-842BCBEA708B}"/>
          </ac:spMkLst>
        </pc:spChg>
        <pc:spChg chg="del">
          <ac:chgData name="Adrien Toesca" userId="d7689856-e85c-49f5-84d5-ec3e0f457d7d" providerId="ADAL" clId="{4BCB54CF-51EF-4903-AD8C-1F6FF7ECF743}" dt="2022-05-17T12:13:40.263" v="1930" actId="478"/>
          <ac:spMkLst>
            <pc:docMk/>
            <pc:sldMk cId="39883558" sldId="474"/>
            <ac:spMk id="44" creationId="{0DE3EABB-4DFA-41A6-AEEB-03FF1FBB7B8A}"/>
          </ac:spMkLst>
        </pc:spChg>
        <pc:spChg chg="del">
          <ac:chgData name="Adrien Toesca" userId="d7689856-e85c-49f5-84d5-ec3e0f457d7d" providerId="ADAL" clId="{4BCB54CF-51EF-4903-AD8C-1F6FF7ECF743}" dt="2022-05-17T12:13:48.998" v="1934" actId="478"/>
          <ac:spMkLst>
            <pc:docMk/>
            <pc:sldMk cId="39883558" sldId="474"/>
            <ac:spMk id="45" creationId="{5B8B2A1A-4A47-4C03-8025-CB2FCFE16F79}"/>
          </ac:spMkLst>
        </pc:spChg>
        <pc:spChg chg="del">
          <ac:chgData name="Adrien Toesca" userId="d7689856-e85c-49f5-84d5-ec3e0f457d7d" providerId="ADAL" clId="{4BCB54CF-51EF-4903-AD8C-1F6FF7ECF743}" dt="2022-05-17T12:13:42.181" v="1931" actId="478"/>
          <ac:spMkLst>
            <pc:docMk/>
            <pc:sldMk cId="39883558" sldId="474"/>
            <ac:spMk id="46" creationId="{4BC63768-4B6C-42C7-873A-EB043CE7FAF3}"/>
          </ac:spMkLst>
        </pc:spChg>
        <pc:spChg chg="del">
          <ac:chgData name="Adrien Toesca" userId="d7689856-e85c-49f5-84d5-ec3e0f457d7d" providerId="ADAL" clId="{4BCB54CF-51EF-4903-AD8C-1F6FF7ECF743}" dt="2022-05-17T12:13:48.998" v="1934" actId="478"/>
          <ac:spMkLst>
            <pc:docMk/>
            <pc:sldMk cId="39883558" sldId="474"/>
            <ac:spMk id="47" creationId="{D6347301-953E-4C02-8597-7D288301E268}"/>
          </ac:spMkLst>
        </pc:spChg>
        <pc:spChg chg="del">
          <ac:chgData name="Adrien Toesca" userId="d7689856-e85c-49f5-84d5-ec3e0f457d7d" providerId="ADAL" clId="{4BCB54CF-51EF-4903-AD8C-1F6FF7ECF743}" dt="2022-05-17T12:13:48.998" v="1934" actId="478"/>
          <ac:spMkLst>
            <pc:docMk/>
            <pc:sldMk cId="39883558" sldId="474"/>
            <ac:spMk id="48" creationId="{7D92B7ED-3B36-41F4-A99E-969A5AE71229}"/>
          </ac:spMkLst>
        </pc:spChg>
        <pc:spChg chg="del">
          <ac:chgData name="Adrien Toesca" userId="d7689856-e85c-49f5-84d5-ec3e0f457d7d" providerId="ADAL" clId="{4BCB54CF-51EF-4903-AD8C-1F6FF7ECF743}" dt="2022-05-17T12:13:48.998" v="1934" actId="478"/>
          <ac:spMkLst>
            <pc:docMk/>
            <pc:sldMk cId="39883558" sldId="474"/>
            <ac:spMk id="49" creationId="{D54AAE70-6E92-43F1-91F0-7A92AFE63B84}"/>
          </ac:spMkLst>
        </pc:spChg>
        <pc:spChg chg="del">
          <ac:chgData name="Adrien Toesca" userId="d7689856-e85c-49f5-84d5-ec3e0f457d7d" providerId="ADAL" clId="{4BCB54CF-51EF-4903-AD8C-1F6FF7ECF743}" dt="2022-05-17T12:13:48.998" v="1934" actId="478"/>
          <ac:spMkLst>
            <pc:docMk/>
            <pc:sldMk cId="39883558" sldId="474"/>
            <ac:spMk id="51" creationId="{BB9F1AA7-6426-412E-9C5F-2D1298998516}"/>
          </ac:spMkLst>
        </pc:spChg>
        <pc:spChg chg="del">
          <ac:chgData name="Adrien Toesca" userId="d7689856-e85c-49f5-84d5-ec3e0f457d7d" providerId="ADAL" clId="{4BCB54CF-51EF-4903-AD8C-1F6FF7ECF743}" dt="2022-05-17T12:13:48.998" v="1934" actId="478"/>
          <ac:spMkLst>
            <pc:docMk/>
            <pc:sldMk cId="39883558" sldId="474"/>
            <ac:spMk id="52" creationId="{98AFAAED-576D-404F-8EE5-55F2D60C67C5}"/>
          </ac:spMkLst>
        </pc:spChg>
        <pc:grpChg chg="mod">
          <ac:chgData name="Adrien Toesca" userId="d7689856-e85c-49f5-84d5-ec3e0f457d7d" providerId="ADAL" clId="{4BCB54CF-51EF-4903-AD8C-1F6FF7ECF743}" dt="2022-05-17T12:13:44.045" v="1933" actId="1076"/>
          <ac:grpSpMkLst>
            <pc:docMk/>
            <pc:sldMk cId="39883558" sldId="474"/>
            <ac:grpSpMk id="11" creationId="{7684B90B-620E-4DAC-AE55-4FEA369CCD32}"/>
          </ac:grpSpMkLst>
        </pc:grpChg>
      </pc:sldChg>
      <pc:sldChg chg="del">
        <pc:chgData name="Adrien Toesca" userId="d7689856-e85c-49f5-84d5-ec3e0f457d7d" providerId="ADAL" clId="{4BCB54CF-51EF-4903-AD8C-1F6FF7ECF743}" dt="2022-05-17T12:13:27.075" v="1929" actId="2696"/>
        <pc:sldMkLst>
          <pc:docMk/>
          <pc:sldMk cId="1374239657" sldId="475"/>
        </pc:sldMkLst>
      </pc:sldChg>
      <pc:sldChg chg="delSp modSp">
        <pc:chgData name="Adrien Toesca" userId="d7689856-e85c-49f5-84d5-ec3e0f457d7d" providerId="ADAL" clId="{4BCB54CF-51EF-4903-AD8C-1F6FF7ECF743}" dt="2022-05-17T12:17:27.773" v="2141" actId="20577"/>
        <pc:sldMkLst>
          <pc:docMk/>
          <pc:sldMk cId="384320044" sldId="478"/>
        </pc:sldMkLst>
        <pc:spChg chg="mod">
          <ac:chgData name="Adrien Toesca" userId="d7689856-e85c-49f5-84d5-ec3e0f457d7d" providerId="ADAL" clId="{4BCB54CF-51EF-4903-AD8C-1F6FF7ECF743}" dt="2022-05-17T12:17:27.773" v="2141" actId="20577"/>
          <ac:spMkLst>
            <pc:docMk/>
            <pc:sldMk cId="384320044" sldId="478"/>
            <ac:spMk id="2" creationId="{6D7ADB5A-1EC2-4F53-8457-4B108E59991B}"/>
          </ac:spMkLst>
        </pc:spChg>
        <pc:spChg chg="del">
          <ac:chgData name="Adrien Toesca" userId="d7689856-e85c-49f5-84d5-ec3e0f457d7d" providerId="ADAL" clId="{4BCB54CF-51EF-4903-AD8C-1F6FF7ECF743}" dt="2022-05-17T12:17:09.333" v="2109" actId="478"/>
          <ac:spMkLst>
            <pc:docMk/>
            <pc:sldMk cId="384320044" sldId="478"/>
            <ac:spMk id="15" creationId="{9E78C59C-94A4-4D08-85E5-6863753C53DB}"/>
          </ac:spMkLst>
        </pc:spChg>
        <pc:spChg chg="del">
          <ac:chgData name="Adrien Toesca" userId="d7689856-e85c-49f5-84d5-ec3e0f457d7d" providerId="ADAL" clId="{4BCB54CF-51EF-4903-AD8C-1F6FF7ECF743}" dt="2022-05-17T12:17:10.709" v="2110" actId="478"/>
          <ac:spMkLst>
            <pc:docMk/>
            <pc:sldMk cId="384320044" sldId="478"/>
            <ac:spMk id="16" creationId="{B3D6609A-8C83-463C-A8FD-E36945158366}"/>
          </ac:spMkLst>
        </pc:spChg>
      </pc:sldChg>
      <pc:sldChg chg="modSp modNotesTx">
        <pc:chgData name="Adrien Toesca" userId="d7689856-e85c-49f5-84d5-ec3e0f457d7d" providerId="ADAL" clId="{4BCB54CF-51EF-4903-AD8C-1F6FF7ECF743}" dt="2022-05-17T15:46:14.317" v="4500" actId="20577"/>
        <pc:sldMkLst>
          <pc:docMk/>
          <pc:sldMk cId="4113517170" sldId="479"/>
        </pc:sldMkLst>
        <pc:picChg chg="mod modCrop">
          <ac:chgData name="Adrien Toesca" userId="d7689856-e85c-49f5-84d5-ec3e0f457d7d" providerId="ADAL" clId="{4BCB54CF-51EF-4903-AD8C-1F6FF7ECF743}" dt="2022-05-17T14:57:01.202" v="2149" actId="14100"/>
          <ac:picMkLst>
            <pc:docMk/>
            <pc:sldMk cId="4113517170" sldId="479"/>
            <ac:picMk id="11" creationId="{14235499-F28B-4906-A892-06A8830B5D0B}"/>
          </ac:picMkLst>
        </pc:picChg>
        <pc:picChg chg="mod">
          <ac:chgData name="Adrien Toesca" userId="d7689856-e85c-49f5-84d5-ec3e0f457d7d" providerId="ADAL" clId="{4BCB54CF-51EF-4903-AD8C-1F6FF7ECF743}" dt="2022-05-17T14:12:01.926" v="2142" actId="14826"/>
          <ac:picMkLst>
            <pc:docMk/>
            <pc:sldMk cId="4113517170" sldId="479"/>
            <ac:picMk id="12" creationId="{2DA97792-EE8B-4137-9A5E-8C2BA697CC64}"/>
          </ac:picMkLst>
        </pc:picChg>
      </pc:sldChg>
      <pc:sldChg chg="del">
        <pc:chgData name="Adrien Toesca" userId="d7689856-e85c-49f5-84d5-ec3e0f457d7d" providerId="ADAL" clId="{4BCB54CF-51EF-4903-AD8C-1F6FF7ECF743}" dt="2022-05-17T11:55:07.625" v="369" actId="2696"/>
        <pc:sldMkLst>
          <pc:docMk/>
          <pc:sldMk cId="594873701" sldId="480"/>
        </pc:sldMkLst>
      </pc:sldChg>
      <pc:sldChg chg="modSp add">
        <pc:chgData name="Adrien Toesca" userId="d7689856-e85c-49f5-84d5-ec3e0f457d7d" providerId="ADAL" clId="{4BCB54CF-51EF-4903-AD8C-1F6FF7ECF743}" dt="2022-05-17T15:05:33.248" v="2356"/>
        <pc:sldMkLst>
          <pc:docMk/>
          <pc:sldMk cId="2577667164" sldId="480"/>
        </pc:sldMkLst>
        <pc:spChg chg="mod">
          <ac:chgData name="Adrien Toesca" userId="d7689856-e85c-49f5-84d5-ec3e0f457d7d" providerId="ADAL" clId="{4BCB54CF-51EF-4903-AD8C-1F6FF7ECF743}" dt="2022-05-17T15:05:33.248" v="2356"/>
          <ac:spMkLst>
            <pc:docMk/>
            <pc:sldMk cId="2577667164" sldId="480"/>
            <ac:spMk id="7" creationId="{BCCB0F98-1143-4B6C-8D6F-81CFBBEAE05E}"/>
          </ac:spMkLst>
        </pc:spChg>
      </pc:sldChg>
      <pc:sldChg chg="modSp del">
        <pc:chgData name="Adrien Toesca" userId="d7689856-e85c-49f5-84d5-ec3e0f457d7d" providerId="ADAL" clId="{4BCB54CF-51EF-4903-AD8C-1F6FF7ECF743}" dt="2022-05-17T12:07:31.099" v="1152" actId="2696"/>
        <pc:sldMkLst>
          <pc:docMk/>
          <pc:sldMk cId="554408299" sldId="486"/>
        </pc:sldMkLst>
        <pc:spChg chg="mod">
          <ac:chgData name="Adrien Toesca" userId="d7689856-e85c-49f5-84d5-ec3e0f457d7d" providerId="ADAL" clId="{4BCB54CF-51EF-4903-AD8C-1F6FF7ECF743}" dt="2022-05-17T12:05:33.753" v="972" actId="1076"/>
          <ac:spMkLst>
            <pc:docMk/>
            <pc:sldMk cId="554408299" sldId="486"/>
            <ac:spMk id="7" creationId="{BCCB0F98-1143-4B6C-8D6F-81CFBBEAE05E}"/>
          </ac:spMkLst>
        </pc:spChg>
        <pc:spChg chg="mod">
          <ac:chgData name="Adrien Toesca" userId="d7689856-e85c-49f5-84d5-ec3e0f457d7d" providerId="ADAL" clId="{4BCB54CF-51EF-4903-AD8C-1F6FF7ECF743}" dt="2022-05-17T12:05:33.753" v="972" actId="1076"/>
          <ac:spMkLst>
            <pc:docMk/>
            <pc:sldMk cId="554408299" sldId="486"/>
            <ac:spMk id="9" creationId="{85C7F35B-8696-4E8D-8D24-6C89DD451BD2}"/>
          </ac:spMkLst>
        </pc:spChg>
      </pc:sldChg>
      <pc:sldChg chg="modSp modNotesTx">
        <pc:chgData name="Adrien Toesca" userId="d7689856-e85c-49f5-84d5-ec3e0f457d7d" providerId="ADAL" clId="{4BCB54CF-51EF-4903-AD8C-1F6FF7ECF743}" dt="2022-05-17T15:33:01.356" v="2573" actId="5793"/>
        <pc:sldMkLst>
          <pc:docMk/>
          <pc:sldMk cId="4142530744" sldId="487"/>
        </pc:sldMkLst>
        <pc:spChg chg="mod">
          <ac:chgData name="Adrien Toesca" userId="d7689856-e85c-49f5-84d5-ec3e0f457d7d" providerId="ADAL" clId="{4BCB54CF-51EF-4903-AD8C-1F6FF7ECF743}" dt="2022-05-17T11:51:50.688" v="39"/>
          <ac:spMkLst>
            <pc:docMk/>
            <pc:sldMk cId="4142530744" sldId="487"/>
            <ac:spMk id="6" creationId="{16AC6ED1-1EA5-4EFD-AC35-FDB2EAF59343}"/>
          </ac:spMkLst>
        </pc:spChg>
        <pc:spChg chg="mod">
          <ac:chgData name="Adrien Toesca" userId="d7689856-e85c-49f5-84d5-ec3e0f457d7d" providerId="ADAL" clId="{4BCB54CF-51EF-4903-AD8C-1F6FF7ECF743}" dt="2022-05-17T15:31:23.827" v="2501" actId="20577"/>
          <ac:spMkLst>
            <pc:docMk/>
            <pc:sldMk cId="4142530744" sldId="487"/>
            <ac:spMk id="7" creationId="{BCCB0F98-1143-4B6C-8D6F-81CFBBEAE05E}"/>
          </ac:spMkLst>
        </pc:spChg>
        <pc:spChg chg="mod">
          <ac:chgData name="Adrien Toesca" userId="d7689856-e85c-49f5-84d5-ec3e0f457d7d" providerId="ADAL" clId="{4BCB54CF-51EF-4903-AD8C-1F6FF7ECF743}" dt="2022-05-17T11:51:59.387" v="66" actId="20577"/>
          <ac:spMkLst>
            <pc:docMk/>
            <pc:sldMk cId="4142530744" sldId="487"/>
            <ac:spMk id="8" creationId="{013904CC-4F89-48F4-A485-00F69E1EF889}"/>
          </ac:spMkLst>
        </pc:spChg>
      </pc:sldChg>
      <pc:sldChg chg="modSp modNotes modNotesTx">
        <pc:chgData name="Adrien Toesca" userId="d7689856-e85c-49f5-84d5-ec3e0f457d7d" providerId="ADAL" clId="{4BCB54CF-51EF-4903-AD8C-1F6FF7ECF743}" dt="2022-05-17T16:11:41.425" v="5793" actId="20577"/>
        <pc:sldMkLst>
          <pc:docMk/>
          <pc:sldMk cId="4238514032" sldId="488"/>
        </pc:sldMkLst>
        <pc:spChg chg="mod">
          <ac:chgData name="Adrien Toesca" userId="d7689856-e85c-49f5-84d5-ec3e0f457d7d" providerId="ADAL" clId="{4BCB54CF-51EF-4903-AD8C-1F6FF7ECF743}" dt="2022-05-17T15:30:39.088" v="2491" actId="20577"/>
          <ac:spMkLst>
            <pc:docMk/>
            <pc:sldMk cId="4238514032" sldId="488"/>
            <ac:spMk id="5" creationId="{C3FBAC31-8493-4C96-86F8-050DF52B842A}"/>
          </ac:spMkLst>
        </pc:spChg>
        <pc:spChg chg="mod">
          <ac:chgData name="Adrien Toesca" userId="d7689856-e85c-49f5-84d5-ec3e0f457d7d" providerId="ADAL" clId="{4BCB54CF-51EF-4903-AD8C-1F6FF7ECF743}" dt="2022-05-17T15:05:33.248" v="2356"/>
          <ac:spMkLst>
            <pc:docMk/>
            <pc:sldMk cId="4238514032" sldId="488"/>
            <ac:spMk id="6" creationId="{192C0AF7-74BC-4706-89C2-ECD8662BF789}"/>
          </ac:spMkLst>
        </pc:spChg>
        <pc:spChg chg="mod">
          <ac:chgData name="Adrien Toesca" userId="d7689856-e85c-49f5-84d5-ec3e0f457d7d" providerId="ADAL" clId="{4BCB54CF-51EF-4903-AD8C-1F6FF7ECF743}" dt="2022-05-17T11:58:38.495" v="429" actId="113"/>
          <ac:spMkLst>
            <pc:docMk/>
            <pc:sldMk cId="4238514032" sldId="488"/>
            <ac:spMk id="13" creationId="{1E470BF0-C191-45D3-8BAA-26DBBD0FFAB4}"/>
          </ac:spMkLst>
        </pc:spChg>
      </pc:sldChg>
      <pc:sldChg chg="modSp add modNotesTx">
        <pc:chgData name="Adrien Toesca" userId="d7689856-e85c-49f5-84d5-ec3e0f457d7d" providerId="ADAL" clId="{4BCB54CF-51EF-4903-AD8C-1F6FF7ECF743}" dt="2022-05-17T16:16:21.760" v="6649" actId="20577"/>
        <pc:sldMkLst>
          <pc:docMk/>
          <pc:sldMk cId="1169730971" sldId="489"/>
        </pc:sldMkLst>
        <pc:spChg chg="mod">
          <ac:chgData name="Adrien Toesca" userId="d7689856-e85c-49f5-84d5-ec3e0f457d7d" providerId="ADAL" clId="{4BCB54CF-51EF-4903-AD8C-1F6FF7ECF743}" dt="2022-05-17T15:31:03.477" v="2499" actId="20577"/>
          <ac:spMkLst>
            <pc:docMk/>
            <pc:sldMk cId="1169730971" sldId="489"/>
            <ac:spMk id="6" creationId="{A12D3FF3-61E7-4A26-B8C3-23C0FE2B58E7}"/>
          </ac:spMkLst>
        </pc:spChg>
      </pc:sldChg>
      <pc:sldChg chg="addSp delSp modSp add modNotesTx">
        <pc:chgData name="Adrien Toesca" userId="d7689856-e85c-49f5-84d5-ec3e0f457d7d" providerId="ADAL" clId="{4BCB54CF-51EF-4903-AD8C-1F6FF7ECF743}" dt="2022-05-17T16:17:55.474" v="6684" actId="27636"/>
        <pc:sldMkLst>
          <pc:docMk/>
          <pc:sldMk cId="1433874885" sldId="490"/>
        </pc:sldMkLst>
        <pc:spChg chg="mod">
          <ac:chgData name="Adrien Toesca" userId="d7689856-e85c-49f5-84d5-ec3e0f457d7d" providerId="ADAL" clId="{4BCB54CF-51EF-4903-AD8C-1F6FF7ECF743}" dt="2022-05-17T15:05:33.248" v="2356"/>
          <ac:spMkLst>
            <pc:docMk/>
            <pc:sldMk cId="1433874885" sldId="490"/>
            <ac:spMk id="4" creationId="{53D39513-2164-49F7-B070-138091A9EA56}"/>
          </ac:spMkLst>
        </pc:spChg>
        <pc:spChg chg="add del mod">
          <ac:chgData name="Adrien Toesca" userId="d7689856-e85c-49f5-84d5-ec3e0f457d7d" providerId="ADAL" clId="{4BCB54CF-51EF-4903-AD8C-1F6FF7ECF743}" dt="2022-05-17T12:06:31.384" v="993" actId="478"/>
          <ac:spMkLst>
            <pc:docMk/>
            <pc:sldMk cId="1433874885" sldId="490"/>
            <ac:spMk id="5" creationId="{221F9EDB-56C0-4658-9677-C1F78CCC5E0C}"/>
          </ac:spMkLst>
        </pc:spChg>
        <pc:spChg chg="mod">
          <ac:chgData name="Adrien Toesca" userId="d7689856-e85c-49f5-84d5-ec3e0f457d7d" providerId="ADAL" clId="{4BCB54CF-51EF-4903-AD8C-1F6FF7ECF743}" dt="2022-05-17T16:17:55.474" v="6684" actId="27636"/>
          <ac:spMkLst>
            <pc:docMk/>
            <pc:sldMk cId="1433874885" sldId="490"/>
            <ac:spMk id="7" creationId="{BCCB0F98-1143-4B6C-8D6F-81CFBBEAE05E}"/>
          </ac:spMkLst>
        </pc:spChg>
        <pc:spChg chg="add del">
          <ac:chgData name="Adrien Toesca" userId="d7689856-e85c-49f5-84d5-ec3e0f457d7d" providerId="ADAL" clId="{4BCB54CF-51EF-4903-AD8C-1F6FF7ECF743}" dt="2022-05-17T12:06:06.603" v="983"/>
          <ac:spMkLst>
            <pc:docMk/>
            <pc:sldMk cId="1433874885" sldId="490"/>
            <ac:spMk id="9" creationId="{0566D575-B9DD-4A66-914D-0365D2B5DAF1}"/>
          </ac:spMkLst>
        </pc:spChg>
      </pc:sldChg>
      <pc:sldChg chg="modSp add modNotesTx">
        <pc:chgData name="Adrien Toesca" userId="d7689856-e85c-49f5-84d5-ec3e0f457d7d" providerId="ADAL" clId="{4BCB54CF-51EF-4903-AD8C-1F6FF7ECF743}" dt="2022-05-17T15:37:16.005" v="2995" actId="20577"/>
        <pc:sldMkLst>
          <pc:docMk/>
          <pc:sldMk cId="1759089011" sldId="491"/>
        </pc:sldMkLst>
        <pc:spChg chg="mod">
          <ac:chgData name="Adrien Toesca" userId="d7689856-e85c-49f5-84d5-ec3e0f457d7d" providerId="ADAL" clId="{4BCB54CF-51EF-4903-AD8C-1F6FF7ECF743}" dt="2022-05-17T15:37:16.005" v="2995" actId="20577"/>
          <ac:spMkLst>
            <pc:docMk/>
            <pc:sldMk cId="1759089011" sldId="491"/>
            <ac:spMk id="7" creationId="{2DB50FC8-D1AF-4FE4-9983-FE5EFA8B9A2E}"/>
          </ac:spMkLst>
        </pc:spChg>
      </pc:sldChg>
      <pc:sldChg chg="add">
        <pc:chgData name="Adrien Toesca" userId="d7689856-e85c-49f5-84d5-ec3e0f457d7d" providerId="ADAL" clId="{4BCB54CF-51EF-4903-AD8C-1F6FF7ECF743}" dt="2022-05-17T12:16:59.513" v="2107"/>
        <pc:sldMkLst>
          <pc:docMk/>
          <pc:sldMk cId="1036963801" sldId="492"/>
        </pc:sldMkLst>
      </pc:sldChg>
      <pc:sldChg chg="addSp modSp add">
        <pc:chgData name="Adrien Toesca" userId="d7689856-e85c-49f5-84d5-ec3e0f457d7d" providerId="ADAL" clId="{4BCB54CF-51EF-4903-AD8C-1F6FF7ECF743}" dt="2022-05-17T15:51:54.321" v="5012" actId="403"/>
        <pc:sldMkLst>
          <pc:docMk/>
          <pc:sldMk cId="2939298638" sldId="493"/>
        </pc:sldMkLst>
        <pc:spChg chg="mod">
          <ac:chgData name="Adrien Toesca" userId="d7689856-e85c-49f5-84d5-ec3e0f457d7d" providerId="ADAL" clId="{4BCB54CF-51EF-4903-AD8C-1F6FF7ECF743}" dt="2022-05-17T15:51:22.881" v="4971" actId="1076"/>
          <ac:spMkLst>
            <pc:docMk/>
            <pc:sldMk cId="2939298638" sldId="493"/>
            <ac:spMk id="2" creationId="{7DCF520C-D56D-4859-9CB6-486857A4C573}"/>
          </ac:spMkLst>
        </pc:spChg>
        <pc:spChg chg="mod">
          <ac:chgData name="Adrien Toesca" userId="d7689856-e85c-49f5-84d5-ec3e0f457d7d" providerId="ADAL" clId="{4BCB54CF-51EF-4903-AD8C-1F6FF7ECF743}" dt="2022-05-17T15:51:17.285" v="4970" actId="20577"/>
          <ac:spMkLst>
            <pc:docMk/>
            <pc:sldMk cId="2939298638" sldId="493"/>
            <ac:spMk id="9" creationId="{6661CD77-86A2-473D-A2E1-D1F716F1E92B}"/>
          </ac:spMkLst>
        </pc:spChg>
        <pc:spChg chg="mod">
          <ac:chgData name="Adrien Toesca" userId="d7689856-e85c-49f5-84d5-ec3e0f457d7d" providerId="ADAL" clId="{4BCB54CF-51EF-4903-AD8C-1F6FF7ECF743}" dt="2022-05-17T15:28:36.696" v="2443" actId="20577"/>
          <ac:spMkLst>
            <pc:docMk/>
            <pc:sldMk cId="2939298638" sldId="493"/>
            <ac:spMk id="10" creationId="{44886867-1367-44A5-8B0B-6132CEFA5D94}"/>
          </ac:spMkLst>
        </pc:spChg>
        <pc:spChg chg="add mod">
          <ac:chgData name="Adrien Toesca" userId="d7689856-e85c-49f5-84d5-ec3e0f457d7d" providerId="ADAL" clId="{4BCB54CF-51EF-4903-AD8C-1F6FF7ECF743}" dt="2022-05-17T15:51:54.321" v="5012" actId="403"/>
          <ac:spMkLst>
            <pc:docMk/>
            <pc:sldMk cId="2939298638" sldId="493"/>
            <ac:spMk id="14" creationId="{6A7485A7-642D-4F57-B783-1DAC481DF389}"/>
          </ac:spMkLst>
        </pc:spChg>
      </pc:sldChg>
      <pc:sldChg chg="modSp add modNotesTx">
        <pc:chgData name="Adrien Toesca" userId="d7689856-e85c-49f5-84d5-ec3e0f457d7d" providerId="ADAL" clId="{4BCB54CF-51EF-4903-AD8C-1F6FF7ECF743}" dt="2022-05-17T15:38:49.989" v="3355" actId="20577"/>
        <pc:sldMkLst>
          <pc:docMk/>
          <pc:sldMk cId="4200105542" sldId="494"/>
        </pc:sldMkLst>
        <pc:spChg chg="mod">
          <ac:chgData name="Adrien Toesca" userId="d7689856-e85c-49f5-84d5-ec3e0f457d7d" providerId="ADAL" clId="{4BCB54CF-51EF-4903-AD8C-1F6FF7ECF743}" dt="2022-05-17T15:37:54.877" v="3135" actId="20577"/>
          <ac:spMkLst>
            <pc:docMk/>
            <pc:sldMk cId="4200105542" sldId="494"/>
            <ac:spMk id="7" creationId="{2DB50FC8-D1AF-4FE4-9983-FE5EFA8B9A2E}"/>
          </ac:spMkLst>
        </pc:spChg>
      </pc:sldChg>
      <pc:sldMasterChg chg="modSldLayout">
        <pc:chgData name="Adrien Toesca" userId="d7689856-e85c-49f5-84d5-ec3e0f457d7d" providerId="ADAL" clId="{4BCB54CF-51EF-4903-AD8C-1F6FF7ECF743}" dt="2022-05-17T15:28:04.461" v="2416" actId="20577"/>
        <pc:sldMasterMkLst>
          <pc:docMk/>
          <pc:sldMasterMk cId="3163560026" sldId="2147483695"/>
        </pc:sldMasterMkLst>
        <pc:sldLayoutChg chg="modSp">
          <pc:chgData name="Adrien Toesca" userId="d7689856-e85c-49f5-84d5-ec3e0f457d7d" providerId="ADAL" clId="{4BCB54CF-51EF-4903-AD8C-1F6FF7ECF743}" dt="2022-05-17T15:28:04.461" v="2416" actId="20577"/>
          <pc:sldLayoutMkLst>
            <pc:docMk/>
            <pc:sldMasterMk cId="3163560026" sldId="2147483695"/>
            <pc:sldLayoutMk cId="749573275" sldId="2147483696"/>
          </pc:sldLayoutMkLst>
          <pc:spChg chg="mod">
            <ac:chgData name="Adrien Toesca" userId="d7689856-e85c-49f5-84d5-ec3e0f457d7d" providerId="ADAL" clId="{4BCB54CF-51EF-4903-AD8C-1F6FF7ECF743}" dt="2022-05-17T15:27:45.930" v="2387" actId="20577"/>
            <ac:spMkLst>
              <pc:docMk/>
              <pc:sldMasterMk cId="3163560026" sldId="2147483695"/>
              <pc:sldLayoutMk cId="749573275" sldId="2147483696"/>
              <ac:spMk id="12" creationId="{ADE886BC-A06B-4700-A2E4-28B186B17087}"/>
            </ac:spMkLst>
          </pc:spChg>
          <pc:spChg chg="mod">
            <ac:chgData name="Adrien Toesca" userId="d7689856-e85c-49f5-84d5-ec3e0f457d7d" providerId="ADAL" clId="{4BCB54CF-51EF-4903-AD8C-1F6FF7ECF743}" dt="2022-05-17T15:28:04.461" v="2416" actId="20577"/>
            <ac:spMkLst>
              <pc:docMk/>
              <pc:sldMasterMk cId="3163560026" sldId="2147483695"/>
              <pc:sldLayoutMk cId="749573275" sldId="2147483696"/>
              <ac:spMk id="14" creationId="{40754CD0-B310-4227-8434-91A84A0C8D9C}"/>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792B4B-996F-4C92-9A46-9C20434F5B76}" type="datetimeFigureOut">
              <a:rPr lang="fr-FR" smtClean="0"/>
              <a:t>20/05/2022</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32C565-15B6-4F64-8325-B46257A50E0D}" type="slidenum">
              <a:rPr lang="fr-FR" smtClean="0"/>
              <a:t>‹N°›</a:t>
            </a:fld>
            <a:endParaRPr lang="fr-FR"/>
          </a:p>
        </p:txBody>
      </p:sp>
    </p:spTree>
    <p:extLst>
      <p:ext uri="{BB962C8B-B14F-4D97-AF65-F5344CB8AC3E}">
        <p14:creationId xmlns:p14="http://schemas.microsoft.com/office/powerpoint/2010/main" val="5263228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768CD9-5C78-4DF4-80F5-2DAE6CE126B1}" type="datetimeFigureOut">
              <a:rPr lang="fr-FR" smtClean="0"/>
              <a:t>20/05/2022</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70CE85-E8C6-46D6-ADD5-A395B562E273}" type="slidenum">
              <a:rPr lang="fr-FR" smtClean="0"/>
              <a:t>‹N°›</a:t>
            </a:fld>
            <a:endParaRPr lang="fr-FR"/>
          </a:p>
        </p:txBody>
      </p:sp>
    </p:spTree>
    <p:extLst>
      <p:ext uri="{BB962C8B-B14F-4D97-AF65-F5344CB8AC3E}">
        <p14:creationId xmlns:p14="http://schemas.microsoft.com/office/powerpoint/2010/main" val="13620924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Est-il pertinent d'évaluer la performance d'un bâtiment lors de futures canicules en simulant le comportement thermique du bâtiment uniquement avec un fichier météo de canicule ?</a:t>
            </a:r>
          </a:p>
          <a:p>
            <a:endParaRPr lang="fr-FR" dirty="0"/>
          </a:p>
        </p:txBody>
      </p:sp>
      <p:sp>
        <p:nvSpPr>
          <p:cNvPr id="4" name="Espace réservé du numéro de diapositive 3"/>
          <p:cNvSpPr>
            <a:spLocks noGrp="1"/>
          </p:cNvSpPr>
          <p:nvPr>
            <p:ph type="sldNum" sz="quarter" idx="5"/>
          </p:nvPr>
        </p:nvSpPr>
        <p:spPr/>
        <p:txBody>
          <a:bodyPr/>
          <a:lstStyle/>
          <a:p>
            <a:fld id="{2470CE85-E8C6-46D6-ADD5-A395B562E273}" type="slidenum">
              <a:rPr lang="fr-FR" smtClean="0"/>
              <a:t>4</a:t>
            </a:fld>
            <a:endParaRPr lang="fr-FR"/>
          </a:p>
        </p:txBody>
      </p:sp>
    </p:spTree>
    <p:extLst>
      <p:ext uri="{BB962C8B-B14F-4D97-AF65-F5344CB8AC3E}">
        <p14:creationId xmlns:p14="http://schemas.microsoft.com/office/powerpoint/2010/main" val="14890578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Donc il faut commencer par définir de manière arbitraire une liste d’indicateur étendu</a:t>
            </a:r>
          </a:p>
        </p:txBody>
      </p:sp>
      <p:sp>
        <p:nvSpPr>
          <p:cNvPr id="4" name="Espace réservé du numéro de diapositive 3"/>
          <p:cNvSpPr>
            <a:spLocks noGrp="1"/>
          </p:cNvSpPr>
          <p:nvPr>
            <p:ph type="sldNum" sz="quarter" idx="5"/>
          </p:nvPr>
        </p:nvSpPr>
        <p:spPr/>
        <p:txBody>
          <a:bodyPr/>
          <a:lstStyle/>
          <a:p>
            <a:fld id="{2470CE85-E8C6-46D6-ADD5-A395B562E273}" type="slidenum">
              <a:rPr lang="fr-FR" smtClean="0"/>
              <a:t>20</a:t>
            </a:fld>
            <a:endParaRPr lang="fr-FR"/>
          </a:p>
        </p:txBody>
      </p:sp>
    </p:spTree>
    <p:extLst>
      <p:ext uri="{BB962C8B-B14F-4D97-AF65-F5344CB8AC3E}">
        <p14:creationId xmlns:p14="http://schemas.microsoft.com/office/powerpoint/2010/main" val="20531470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 1</a:t>
            </a:r>
            <a:r>
              <a:rPr lang="fr-FR" baseline="30000" dirty="0"/>
              <a:t>er</a:t>
            </a:r>
            <a:r>
              <a:rPr lang="fr-FR" dirty="0"/>
              <a:t> groupe contient la durée de canicules ainsi que des stat basique calculé sur les différentes données météorologique disponible.</a:t>
            </a:r>
          </a:p>
          <a:p>
            <a:r>
              <a:rPr lang="fr-FR" dirty="0"/>
              <a:t>Le deuxième groupe correspond aux potentiels de rafraichissement. Ils quantifient les possibilités offertes par les conditions météorologiques pour qu'un bâtiment adopte des stratégies de refroidissement passif.</a:t>
            </a:r>
          </a:p>
        </p:txBody>
      </p:sp>
      <p:sp>
        <p:nvSpPr>
          <p:cNvPr id="4" name="Espace réservé du numéro de diapositive 3"/>
          <p:cNvSpPr>
            <a:spLocks noGrp="1"/>
          </p:cNvSpPr>
          <p:nvPr>
            <p:ph type="sldNum" sz="quarter" idx="5"/>
          </p:nvPr>
        </p:nvSpPr>
        <p:spPr/>
        <p:txBody>
          <a:bodyPr/>
          <a:lstStyle/>
          <a:p>
            <a:fld id="{2470CE85-E8C6-46D6-ADD5-A395B562E273}" type="slidenum">
              <a:rPr lang="fr-FR" smtClean="0"/>
              <a:t>21</a:t>
            </a:fld>
            <a:endParaRPr lang="fr-FR"/>
          </a:p>
        </p:txBody>
      </p:sp>
    </p:spTree>
    <p:extLst>
      <p:ext uri="{BB962C8B-B14F-4D97-AF65-F5344CB8AC3E}">
        <p14:creationId xmlns:p14="http://schemas.microsoft.com/office/powerpoint/2010/main" val="41362298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Analyser le </a:t>
            </a:r>
            <a:r>
              <a:rPr lang="fr-FR" dirty="0" err="1"/>
              <a:t>dataset</a:t>
            </a:r>
            <a:r>
              <a:rPr lang="fr-FR" dirty="0"/>
              <a:t> au regard de l’espace de caractérisation aux dimensions étendues</a:t>
            </a:r>
          </a:p>
          <a:p>
            <a:r>
              <a:rPr lang="fr-FR" dirty="0"/>
              <a:t>Pour améliorer la compréhension des canicules</a:t>
            </a:r>
          </a:p>
          <a:p>
            <a:r>
              <a:rPr lang="fr-FR" dirty="0"/>
              <a:t>Mais aussi pour réduire le nombre de dimension</a:t>
            </a:r>
          </a:p>
          <a:p>
            <a:r>
              <a:rPr lang="fr-FR" dirty="0"/>
              <a:t>Indicateur redondant quand la manière de différencier canicules est similaire. Dans ce cas. le 2</a:t>
            </a:r>
            <a:r>
              <a:rPr lang="fr-FR" baseline="30000" dirty="0"/>
              <a:t>ème</a:t>
            </a:r>
            <a:r>
              <a:rPr lang="fr-FR" dirty="0"/>
              <a:t> n’apporte pas plus d’information que le premier.</a:t>
            </a:r>
          </a:p>
          <a:p>
            <a:endParaRPr lang="fr-FR" dirty="0"/>
          </a:p>
        </p:txBody>
      </p:sp>
      <p:sp>
        <p:nvSpPr>
          <p:cNvPr id="4" name="Espace réservé du numéro de diapositive 3"/>
          <p:cNvSpPr>
            <a:spLocks noGrp="1"/>
          </p:cNvSpPr>
          <p:nvPr>
            <p:ph type="sldNum" sz="quarter" idx="5"/>
          </p:nvPr>
        </p:nvSpPr>
        <p:spPr/>
        <p:txBody>
          <a:bodyPr/>
          <a:lstStyle/>
          <a:p>
            <a:fld id="{2470CE85-E8C6-46D6-ADD5-A395B562E273}" type="slidenum">
              <a:rPr lang="fr-FR" smtClean="0"/>
              <a:t>23</a:t>
            </a:fld>
            <a:endParaRPr lang="fr-FR"/>
          </a:p>
        </p:txBody>
      </p:sp>
    </p:spTree>
    <p:extLst>
      <p:ext uri="{BB962C8B-B14F-4D97-AF65-F5344CB8AC3E}">
        <p14:creationId xmlns:p14="http://schemas.microsoft.com/office/powerpoint/2010/main" val="30207620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Matrice de corrélation en valeur absolue. C’est symétrique.</a:t>
            </a:r>
          </a:p>
          <a:p>
            <a:r>
              <a:rPr lang="fr-FR" dirty="0"/>
              <a:t>La matrice a été ordonnée de sorte que les indicateurs fortement corrélé soient groupés entre eux en utilisant clustering</a:t>
            </a:r>
          </a:p>
          <a:p>
            <a:endParaRPr lang="fr-FR" dirty="0"/>
          </a:p>
          <a:p>
            <a:r>
              <a:rPr lang="fr-FR" dirty="0"/>
              <a:t>UPGMA: la distance entre deux clusters est définie comme la distance moyenne entre tous les membres des deux clusters. </a:t>
            </a:r>
          </a:p>
        </p:txBody>
      </p:sp>
      <p:sp>
        <p:nvSpPr>
          <p:cNvPr id="4" name="Espace réservé du numéro de diapositive 3"/>
          <p:cNvSpPr>
            <a:spLocks noGrp="1"/>
          </p:cNvSpPr>
          <p:nvPr>
            <p:ph type="sldNum" sz="quarter" idx="5"/>
          </p:nvPr>
        </p:nvSpPr>
        <p:spPr/>
        <p:txBody>
          <a:bodyPr/>
          <a:lstStyle/>
          <a:p>
            <a:fld id="{2470CE85-E8C6-46D6-ADD5-A395B562E273}" type="slidenum">
              <a:rPr lang="fr-FR" smtClean="0"/>
              <a:t>24</a:t>
            </a:fld>
            <a:endParaRPr lang="fr-FR"/>
          </a:p>
        </p:txBody>
      </p:sp>
    </p:spTree>
    <p:extLst>
      <p:ext uri="{BB962C8B-B14F-4D97-AF65-F5344CB8AC3E}">
        <p14:creationId xmlns:p14="http://schemas.microsoft.com/office/powerpoint/2010/main" val="26236615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la durée de la vague de chaleur et les indicateurs d'intensité ("</a:t>
            </a:r>
            <a:r>
              <a:rPr lang="fr-FR" dirty="0" err="1"/>
              <a:t>intensity_hwmi</a:t>
            </a:r>
            <a:r>
              <a:rPr lang="fr-FR" dirty="0"/>
              <a:t>" et "</a:t>
            </a:r>
            <a:r>
              <a:rPr lang="fr-FR" dirty="0" err="1"/>
              <a:t>intensity_spic</a:t>
            </a:r>
            <a:r>
              <a:rPr lang="fr-FR" dirty="0"/>
              <a:t>") appartiennent au même groupe. Cela révèle que les indicateurs d'intensité mesurent principalement la durée de la vague de chaleur et modulent légèrement la durée en fonction des valeurs de la température de l'air pendant les vagues de chaleur. En d'autres termes. l'utilisation d'un de ces indicateurs d'intensité n'apporterait pas beaucoup plus d'informations que l'utilisation de la durée ou de la température moyenne de l'air. </a:t>
            </a:r>
          </a:p>
        </p:txBody>
      </p:sp>
      <p:sp>
        <p:nvSpPr>
          <p:cNvPr id="4" name="Espace réservé du numéro de diapositive 3"/>
          <p:cNvSpPr>
            <a:spLocks noGrp="1"/>
          </p:cNvSpPr>
          <p:nvPr>
            <p:ph type="sldNum" sz="quarter" idx="5"/>
          </p:nvPr>
        </p:nvSpPr>
        <p:spPr/>
        <p:txBody>
          <a:bodyPr/>
          <a:lstStyle/>
          <a:p>
            <a:fld id="{2470CE85-E8C6-46D6-ADD5-A395B562E273}" type="slidenum">
              <a:rPr lang="fr-FR" smtClean="0"/>
              <a:t>25</a:t>
            </a:fld>
            <a:endParaRPr lang="fr-FR"/>
          </a:p>
        </p:txBody>
      </p:sp>
    </p:spTree>
    <p:extLst>
      <p:ext uri="{BB962C8B-B14F-4D97-AF65-F5344CB8AC3E}">
        <p14:creationId xmlns:p14="http://schemas.microsoft.com/office/powerpoint/2010/main" val="4835053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On peut former des groupes. visuellement représenté par les rectangles noirs.</a:t>
            </a:r>
          </a:p>
          <a:p>
            <a:r>
              <a:rPr lang="fr-FR" dirty="0"/>
              <a:t>Chaque groupe représente une grandeur météorologique de base</a:t>
            </a:r>
          </a:p>
        </p:txBody>
      </p:sp>
      <p:sp>
        <p:nvSpPr>
          <p:cNvPr id="4" name="Espace réservé du numéro de diapositive 3"/>
          <p:cNvSpPr>
            <a:spLocks noGrp="1"/>
          </p:cNvSpPr>
          <p:nvPr>
            <p:ph type="sldNum" sz="quarter" idx="5"/>
          </p:nvPr>
        </p:nvSpPr>
        <p:spPr/>
        <p:txBody>
          <a:bodyPr/>
          <a:lstStyle/>
          <a:p>
            <a:fld id="{2470CE85-E8C6-46D6-ADD5-A395B562E273}" type="slidenum">
              <a:rPr lang="fr-FR" smtClean="0"/>
              <a:t>26</a:t>
            </a:fld>
            <a:endParaRPr lang="fr-FR"/>
          </a:p>
        </p:txBody>
      </p:sp>
    </p:spTree>
    <p:extLst>
      <p:ext uri="{BB962C8B-B14F-4D97-AF65-F5344CB8AC3E}">
        <p14:creationId xmlns:p14="http://schemas.microsoft.com/office/powerpoint/2010/main" val="10563404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On peut former des groupes. visuellement représenté par les rectangles noirs.</a:t>
            </a:r>
          </a:p>
          <a:p>
            <a:r>
              <a:rPr lang="fr-FR" dirty="0"/>
              <a:t>Chaque groupe représente une grandeur météorologique de base</a:t>
            </a:r>
          </a:p>
        </p:txBody>
      </p:sp>
      <p:sp>
        <p:nvSpPr>
          <p:cNvPr id="4" name="Espace réservé du numéro de diapositive 3"/>
          <p:cNvSpPr>
            <a:spLocks noGrp="1"/>
          </p:cNvSpPr>
          <p:nvPr>
            <p:ph type="sldNum" sz="quarter" idx="5"/>
          </p:nvPr>
        </p:nvSpPr>
        <p:spPr/>
        <p:txBody>
          <a:bodyPr/>
          <a:lstStyle/>
          <a:p>
            <a:fld id="{2470CE85-E8C6-46D6-ADD5-A395B562E273}" type="slidenum">
              <a:rPr lang="fr-FR" smtClean="0"/>
              <a:t>27</a:t>
            </a:fld>
            <a:endParaRPr lang="fr-FR"/>
          </a:p>
        </p:txBody>
      </p:sp>
    </p:spTree>
    <p:extLst>
      <p:ext uri="{BB962C8B-B14F-4D97-AF65-F5344CB8AC3E}">
        <p14:creationId xmlns:p14="http://schemas.microsoft.com/office/powerpoint/2010/main" val="28323486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On peut former des groupes. visuellement représenté par les rectangles noirs.</a:t>
            </a:r>
          </a:p>
          <a:p>
            <a:r>
              <a:rPr lang="fr-FR" dirty="0"/>
              <a:t>Chaque groupe représente une grandeur météorologique de base</a:t>
            </a:r>
          </a:p>
        </p:txBody>
      </p:sp>
      <p:sp>
        <p:nvSpPr>
          <p:cNvPr id="4" name="Espace réservé du numéro de diapositive 3"/>
          <p:cNvSpPr>
            <a:spLocks noGrp="1"/>
          </p:cNvSpPr>
          <p:nvPr>
            <p:ph type="sldNum" sz="quarter" idx="5"/>
          </p:nvPr>
        </p:nvSpPr>
        <p:spPr/>
        <p:txBody>
          <a:bodyPr/>
          <a:lstStyle/>
          <a:p>
            <a:fld id="{2470CE85-E8C6-46D6-ADD5-A395B562E273}" type="slidenum">
              <a:rPr lang="fr-FR" smtClean="0"/>
              <a:t>28</a:t>
            </a:fld>
            <a:endParaRPr lang="fr-FR"/>
          </a:p>
        </p:txBody>
      </p:sp>
    </p:spTree>
    <p:extLst>
      <p:ext uri="{BB962C8B-B14F-4D97-AF65-F5344CB8AC3E}">
        <p14:creationId xmlns:p14="http://schemas.microsoft.com/office/powerpoint/2010/main" val="4132625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Avec clustering </a:t>
            </a:r>
            <a:r>
              <a:rPr lang="fr-FR" dirty="0" err="1"/>
              <a:t>hierarchique</a:t>
            </a:r>
            <a:r>
              <a:rPr lang="fr-FR" dirty="0"/>
              <a:t>, on peut afficher un dendrogramme. En abscisse, chaque trait vertical </a:t>
            </a:r>
            <a:r>
              <a:rPr lang="fr-FR" dirty="0" err="1"/>
              <a:t>correponds</a:t>
            </a:r>
            <a:r>
              <a:rPr lang="fr-FR" dirty="0"/>
              <a:t> à une canicule.</a:t>
            </a:r>
          </a:p>
          <a:p>
            <a:r>
              <a:rPr lang="fr-FR" dirty="0"/>
              <a:t>Les canicules les plus proches entre elles, sont reliées pour former un cluster. </a:t>
            </a:r>
          </a:p>
          <a:p>
            <a:r>
              <a:rPr lang="fr-FR" dirty="0"/>
              <a:t>Les clusters ainsi formé sont itérativement groupé avec le cluster le plus proches jusqu’à ce que l’ensemble des données soient groupées dans un seul et même cluster.</a:t>
            </a:r>
          </a:p>
          <a:p>
            <a:r>
              <a:rPr lang="fr-FR" dirty="0"/>
              <a:t>Plus le nombre de cluster total diminue, plus la distance qui sépare chacun d’entre eux augmente. </a:t>
            </a:r>
          </a:p>
          <a:p>
            <a:r>
              <a:rPr lang="fr-FR" dirty="0"/>
              <a:t>On peut afficher la distance en fonction du nombre de cluster pour nous aider à choisir un nombre </a:t>
            </a:r>
            <a:r>
              <a:rPr lang="fr-FR" dirty="0" err="1"/>
              <a:t>adequat</a:t>
            </a:r>
            <a:endParaRPr lang="fr-FR" dirty="0"/>
          </a:p>
          <a:p>
            <a:r>
              <a:rPr lang="fr-FR" dirty="0"/>
              <a:t>Le but étant de sélectionner un échantillon représentatif de canicules pour faire de la STD, il faut que le nombre soit relativement faible pour que les STD réalisable</a:t>
            </a:r>
          </a:p>
          <a:p>
            <a:endParaRPr lang="fr-FR" dirty="0"/>
          </a:p>
        </p:txBody>
      </p:sp>
      <p:sp>
        <p:nvSpPr>
          <p:cNvPr id="4" name="Espace réservé du numéro de diapositive 3"/>
          <p:cNvSpPr>
            <a:spLocks noGrp="1"/>
          </p:cNvSpPr>
          <p:nvPr>
            <p:ph type="sldNum" sz="quarter" idx="5"/>
          </p:nvPr>
        </p:nvSpPr>
        <p:spPr/>
        <p:txBody>
          <a:bodyPr/>
          <a:lstStyle/>
          <a:p>
            <a:fld id="{2470CE85-E8C6-46D6-ADD5-A395B562E273}" type="slidenum">
              <a:rPr lang="fr-FR" smtClean="0"/>
              <a:t>33</a:t>
            </a:fld>
            <a:endParaRPr lang="fr-FR"/>
          </a:p>
        </p:txBody>
      </p:sp>
    </p:spTree>
    <p:extLst>
      <p:ext uri="{BB962C8B-B14F-4D97-AF65-F5344CB8AC3E}">
        <p14:creationId xmlns:p14="http://schemas.microsoft.com/office/powerpoint/2010/main" val="29335823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Avec clustering </a:t>
            </a:r>
            <a:r>
              <a:rPr lang="fr-FR" dirty="0" err="1"/>
              <a:t>hierarchique</a:t>
            </a:r>
            <a:r>
              <a:rPr lang="fr-FR" dirty="0"/>
              <a:t>, on peut afficher un dendrogramme. En abscisse, chaque trait vertical </a:t>
            </a:r>
            <a:r>
              <a:rPr lang="fr-FR" dirty="0" err="1"/>
              <a:t>correponds</a:t>
            </a:r>
            <a:r>
              <a:rPr lang="fr-FR" dirty="0"/>
              <a:t> à une canicule.</a:t>
            </a:r>
          </a:p>
          <a:p>
            <a:r>
              <a:rPr lang="fr-FR" dirty="0"/>
              <a:t>Les canicules les plus proches entre elles, sont reliées pour former un cluster. </a:t>
            </a:r>
          </a:p>
          <a:p>
            <a:r>
              <a:rPr lang="fr-FR" dirty="0"/>
              <a:t>Les clusters ainsi formé sont itérativement groupé avec le cluster le plus proches jusqu’à ce que l’ensemble des données soient groupées dans un seul et même cluster.</a:t>
            </a:r>
          </a:p>
          <a:p>
            <a:r>
              <a:rPr lang="fr-FR" dirty="0"/>
              <a:t>Plus le nombre de cluster total diminue, plus la distance qui sépare chacun d’entre eux augmente. </a:t>
            </a:r>
          </a:p>
          <a:p>
            <a:r>
              <a:rPr lang="fr-FR" dirty="0"/>
              <a:t>On peut afficher la distance en fonction du nombre de cluster pour nous aider à choisir un nombre </a:t>
            </a:r>
            <a:r>
              <a:rPr lang="fr-FR" dirty="0" err="1"/>
              <a:t>adequat</a:t>
            </a:r>
            <a:endParaRPr lang="fr-FR" dirty="0"/>
          </a:p>
          <a:p>
            <a:r>
              <a:rPr lang="fr-FR" dirty="0"/>
              <a:t>Le but étant de sélectionner un échantillon représentatif de canicules pour faire de la STD, il faut que le nombre soit relativement faible pour que les STD réalisable</a:t>
            </a:r>
          </a:p>
          <a:p>
            <a:endParaRPr lang="fr-FR" dirty="0"/>
          </a:p>
        </p:txBody>
      </p:sp>
      <p:sp>
        <p:nvSpPr>
          <p:cNvPr id="4" name="Espace réservé du numéro de diapositive 3"/>
          <p:cNvSpPr>
            <a:spLocks noGrp="1"/>
          </p:cNvSpPr>
          <p:nvPr>
            <p:ph type="sldNum" sz="quarter" idx="5"/>
          </p:nvPr>
        </p:nvSpPr>
        <p:spPr/>
        <p:txBody>
          <a:bodyPr/>
          <a:lstStyle/>
          <a:p>
            <a:fld id="{2470CE85-E8C6-46D6-ADD5-A395B562E273}" type="slidenum">
              <a:rPr lang="fr-FR" smtClean="0"/>
              <a:t>34</a:t>
            </a:fld>
            <a:endParaRPr lang="fr-FR"/>
          </a:p>
        </p:txBody>
      </p:sp>
    </p:spTree>
    <p:extLst>
      <p:ext uri="{BB962C8B-B14F-4D97-AF65-F5344CB8AC3E}">
        <p14:creationId xmlns:p14="http://schemas.microsoft.com/office/powerpoint/2010/main" val="2112595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Est-il pertinent d'évaluer la performance d'un bâtiment lors de futures canicules en simulant le comportement thermique du bâtiment uniquement avec un fichier météo de canicule ?</a:t>
            </a:r>
          </a:p>
          <a:p>
            <a:endParaRPr lang="fr-FR" dirty="0"/>
          </a:p>
        </p:txBody>
      </p:sp>
      <p:sp>
        <p:nvSpPr>
          <p:cNvPr id="4" name="Espace réservé du numéro de diapositive 3"/>
          <p:cNvSpPr>
            <a:spLocks noGrp="1"/>
          </p:cNvSpPr>
          <p:nvPr>
            <p:ph type="sldNum" sz="quarter" idx="5"/>
          </p:nvPr>
        </p:nvSpPr>
        <p:spPr/>
        <p:txBody>
          <a:bodyPr/>
          <a:lstStyle/>
          <a:p>
            <a:fld id="{2470CE85-E8C6-46D6-ADD5-A395B562E273}" type="slidenum">
              <a:rPr lang="fr-FR" smtClean="0"/>
              <a:t>5</a:t>
            </a:fld>
            <a:endParaRPr lang="fr-FR"/>
          </a:p>
        </p:txBody>
      </p:sp>
    </p:spTree>
    <p:extLst>
      <p:ext uri="{BB962C8B-B14F-4D97-AF65-F5344CB8AC3E}">
        <p14:creationId xmlns:p14="http://schemas.microsoft.com/office/powerpoint/2010/main" val="6270065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Les canicules au centre de chaque cluster sont sélectionnées</a:t>
            </a:r>
          </a:p>
          <a:p>
            <a:endParaRPr lang="fr-FR" dirty="0"/>
          </a:p>
          <a:p>
            <a:r>
              <a:rPr lang="fr-FR" dirty="0"/>
              <a:t>Sur le tableau, les valeurs dans l’espace de caractérisation de chacune des canicules sélectionnées sont affichées. Avec une échelle de couleur permettant de se rendre compte que la diversité du jeu de données est bien couverte par cette sélection.</a:t>
            </a:r>
          </a:p>
        </p:txBody>
      </p:sp>
      <p:sp>
        <p:nvSpPr>
          <p:cNvPr id="4" name="Espace réservé du numéro de diapositive 3"/>
          <p:cNvSpPr>
            <a:spLocks noGrp="1"/>
          </p:cNvSpPr>
          <p:nvPr>
            <p:ph type="sldNum" sz="quarter" idx="5"/>
          </p:nvPr>
        </p:nvSpPr>
        <p:spPr/>
        <p:txBody>
          <a:bodyPr/>
          <a:lstStyle/>
          <a:p>
            <a:fld id="{2470CE85-E8C6-46D6-ADD5-A395B562E273}" type="slidenum">
              <a:rPr lang="fr-FR" smtClean="0"/>
              <a:t>35</a:t>
            </a:fld>
            <a:endParaRPr lang="fr-FR"/>
          </a:p>
        </p:txBody>
      </p:sp>
    </p:spTree>
    <p:extLst>
      <p:ext uri="{BB962C8B-B14F-4D97-AF65-F5344CB8AC3E}">
        <p14:creationId xmlns:p14="http://schemas.microsoft.com/office/powerpoint/2010/main" val="34651483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Les indicateurs de potentiel de refroidissement quantifient les possibilités offertes par les conditions météorologiques pour qu'un bâtiment adopte des stratégies de refroidissement passif. Il y a 4 indicateurs de potentiel de refroidissement pour les 4 stratégies passives communes : </a:t>
            </a:r>
          </a:p>
        </p:txBody>
      </p:sp>
      <p:sp>
        <p:nvSpPr>
          <p:cNvPr id="4" name="Espace réservé du numéro de diapositive 3"/>
          <p:cNvSpPr>
            <a:spLocks noGrp="1"/>
          </p:cNvSpPr>
          <p:nvPr>
            <p:ph type="sldNum" sz="quarter" idx="5"/>
          </p:nvPr>
        </p:nvSpPr>
        <p:spPr/>
        <p:txBody>
          <a:bodyPr/>
          <a:lstStyle/>
          <a:p>
            <a:fld id="{2470CE85-E8C6-46D6-ADD5-A395B562E273}" type="slidenum">
              <a:rPr lang="fr-FR" smtClean="0"/>
              <a:t>38</a:t>
            </a:fld>
            <a:endParaRPr lang="fr-FR"/>
          </a:p>
        </p:txBody>
      </p:sp>
    </p:spTree>
    <p:extLst>
      <p:ext uri="{BB962C8B-B14F-4D97-AF65-F5344CB8AC3E}">
        <p14:creationId xmlns:p14="http://schemas.microsoft.com/office/powerpoint/2010/main" val="2906198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Les données de projections météorologiques collectées sont issus du projet </a:t>
            </a:r>
            <a:r>
              <a:rPr lang="fr-FR" dirty="0" err="1"/>
              <a:t>cordex</a:t>
            </a:r>
            <a:r>
              <a:rPr lang="fr-FR" dirty="0"/>
              <a:t>.</a:t>
            </a:r>
          </a:p>
          <a:p>
            <a:r>
              <a:rPr lang="fr-FR" dirty="0"/>
              <a:t>Elles donnent l’évolution du climat à horizon 2100 pour une diversité de scénarios et réunissent plusieurs modèles </a:t>
            </a:r>
          </a:p>
          <a:p>
            <a:r>
              <a:rPr lang="fr-FR" dirty="0"/>
              <a:t>Cela permet d’obtenir une diversité de climat futur</a:t>
            </a:r>
          </a:p>
          <a:p>
            <a:endParaRPr lang="fr-FR" dirty="0"/>
          </a:p>
          <a:p>
            <a:r>
              <a:rPr lang="fr-FR" dirty="0"/>
              <a:t>Les données collectées doivent être utilisable en STD, c’est pourquoi seule les simulations contenant un jeu de variable complet pour constituer des fichiers météos ont été téléchargés</a:t>
            </a:r>
          </a:p>
          <a:p>
            <a:r>
              <a:rPr lang="fr-FR" dirty="0"/>
              <a:t>Ces variables doivent avoir un pas de temps au plus proche du pas de temps horaire</a:t>
            </a:r>
          </a:p>
        </p:txBody>
      </p:sp>
      <p:sp>
        <p:nvSpPr>
          <p:cNvPr id="4" name="Espace réservé du numéro de diapositive 3"/>
          <p:cNvSpPr>
            <a:spLocks noGrp="1"/>
          </p:cNvSpPr>
          <p:nvPr>
            <p:ph type="sldNum" sz="quarter" idx="5"/>
          </p:nvPr>
        </p:nvSpPr>
        <p:spPr/>
        <p:txBody>
          <a:bodyPr/>
          <a:lstStyle/>
          <a:p>
            <a:fld id="{2470CE85-E8C6-46D6-ADD5-A395B562E273}" type="slidenum">
              <a:rPr lang="fr-FR" smtClean="0"/>
              <a:t>9</a:t>
            </a:fld>
            <a:endParaRPr lang="fr-FR"/>
          </a:p>
        </p:txBody>
      </p:sp>
    </p:spTree>
    <p:extLst>
      <p:ext uri="{BB962C8B-B14F-4D97-AF65-F5344CB8AC3E}">
        <p14:creationId xmlns:p14="http://schemas.microsoft.com/office/powerpoint/2010/main" val="24909428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Les données du projet </a:t>
            </a:r>
            <a:r>
              <a:rPr lang="fr-FR" dirty="0" err="1"/>
              <a:t>cordex</a:t>
            </a:r>
            <a:r>
              <a:rPr lang="fr-FR" dirty="0"/>
              <a:t> correspondant à la localisation de Lyon Saint ex ont été téléchargés. </a:t>
            </a:r>
          </a:p>
          <a:p>
            <a:r>
              <a:rPr lang="fr-FR" dirty="0"/>
              <a:t>14 projections météo répondaient aux cahiers des charges, pour 2 RCP et 7 modèles différents</a:t>
            </a:r>
          </a:p>
          <a:p>
            <a:r>
              <a:rPr lang="fr-FR" dirty="0"/>
              <a:t>Ce qui représente 1260 années simulées</a:t>
            </a:r>
          </a:p>
        </p:txBody>
      </p:sp>
      <p:sp>
        <p:nvSpPr>
          <p:cNvPr id="4" name="Espace réservé du numéro de diapositive 3"/>
          <p:cNvSpPr>
            <a:spLocks noGrp="1"/>
          </p:cNvSpPr>
          <p:nvPr>
            <p:ph type="sldNum" sz="quarter" idx="5"/>
          </p:nvPr>
        </p:nvSpPr>
        <p:spPr/>
        <p:txBody>
          <a:bodyPr/>
          <a:lstStyle/>
          <a:p>
            <a:fld id="{2470CE85-E8C6-46D6-ADD5-A395B562E273}" type="slidenum">
              <a:rPr lang="fr-FR" smtClean="0"/>
              <a:t>10</a:t>
            </a:fld>
            <a:endParaRPr lang="fr-FR"/>
          </a:p>
        </p:txBody>
      </p:sp>
    </p:spTree>
    <p:extLst>
      <p:ext uri="{BB962C8B-B14F-4D97-AF65-F5344CB8AC3E}">
        <p14:creationId xmlns:p14="http://schemas.microsoft.com/office/powerpoint/2010/main" val="2881559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Pas de définition universelle</a:t>
            </a:r>
          </a:p>
          <a:p>
            <a:r>
              <a:rPr lang="fr-FR" dirty="0"/>
              <a:t>4 méthodes dans la littératures</a:t>
            </a:r>
          </a:p>
          <a:p>
            <a:endParaRPr lang="fr-FR" dirty="0"/>
          </a:p>
          <a:p>
            <a:r>
              <a:rPr lang="fr-FR" dirty="0"/>
              <a:t>Impossible de choisir une méthode seulement à partir de son mécanisme </a:t>
            </a:r>
          </a:p>
          <a:p>
            <a:endParaRPr lang="fr-FR" dirty="0"/>
          </a:p>
          <a:p>
            <a:r>
              <a:rPr lang="fr-FR" dirty="0"/>
              <a:t>Donc utilisation des 4 sur l’ensemble des données pour ensuite choisir celle qui correspond le mieux</a:t>
            </a:r>
          </a:p>
        </p:txBody>
      </p:sp>
      <p:sp>
        <p:nvSpPr>
          <p:cNvPr id="4" name="Espace réservé du numéro de diapositive 3"/>
          <p:cNvSpPr>
            <a:spLocks noGrp="1"/>
          </p:cNvSpPr>
          <p:nvPr>
            <p:ph type="sldNum" sz="quarter" idx="5"/>
          </p:nvPr>
        </p:nvSpPr>
        <p:spPr/>
        <p:txBody>
          <a:bodyPr/>
          <a:lstStyle/>
          <a:p>
            <a:fld id="{2470CE85-E8C6-46D6-ADD5-A395B562E273}" type="slidenum">
              <a:rPr lang="fr-FR" smtClean="0"/>
              <a:t>12</a:t>
            </a:fld>
            <a:endParaRPr lang="fr-FR"/>
          </a:p>
        </p:txBody>
      </p:sp>
    </p:spTree>
    <p:extLst>
      <p:ext uri="{BB962C8B-B14F-4D97-AF65-F5344CB8AC3E}">
        <p14:creationId xmlns:p14="http://schemas.microsoft.com/office/powerpoint/2010/main" val="7072818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C’est la méthode de </a:t>
            </a:r>
            <a:r>
              <a:rPr lang="fr-FR" dirty="0" err="1"/>
              <a:t>Ouzeau</a:t>
            </a:r>
            <a:r>
              <a:rPr lang="fr-FR" dirty="0"/>
              <a:t> et al qui correspond le mieux à notre besoin</a:t>
            </a:r>
          </a:p>
          <a:p>
            <a:endParaRPr lang="fr-FR" dirty="0"/>
          </a:p>
          <a:p>
            <a:r>
              <a:rPr lang="fr-FR" dirty="0"/>
              <a:t>Elle a permis de </a:t>
            </a:r>
            <a:r>
              <a:rPr lang="fr-FR" dirty="0" err="1"/>
              <a:t>détécter</a:t>
            </a:r>
            <a:r>
              <a:rPr lang="fr-FR" dirty="0"/>
              <a:t> 2384 Canicules dans les données de projections téléchargé.</a:t>
            </a:r>
          </a:p>
          <a:p>
            <a:r>
              <a:rPr lang="fr-FR" dirty="0"/>
              <a:t>On voit bien que ce nombre est trop important pour réaliser des STD pour chacune</a:t>
            </a:r>
          </a:p>
        </p:txBody>
      </p:sp>
      <p:sp>
        <p:nvSpPr>
          <p:cNvPr id="4" name="Espace réservé du numéro de diapositive 3"/>
          <p:cNvSpPr>
            <a:spLocks noGrp="1"/>
          </p:cNvSpPr>
          <p:nvPr>
            <p:ph type="sldNum" sz="quarter" idx="5"/>
          </p:nvPr>
        </p:nvSpPr>
        <p:spPr/>
        <p:txBody>
          <a:bodyPr/>
          <a:lstStyle/>
          <a:p>
            <a:fld id="{2470CE85-E8C6-46D6-ADD5-A395B562E273}" type="slidenum">
              <a:rPr lang="fr-FR" smtClean="0"/>
              <a:t>13</a:t>
            </a:fld>
            <a:endParaRPr lang="fr-FR"/>
          </a:p>
        </p:txBody>
      </p:sp>
    </p:spTree>
    <p:extLst>
      <p:ext uri="{BB962C8B-B14F-4D97-AF65-F5344CB8AC3E}">
        <p14:creationId xmlns:p14="http://schemas.microsoft.com/office/powerpoint/2010/main" val="14266409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notes 2"/>
          <p:cNvSpPr>
            <a:spLocks noGrp="1"/>
          </p:cNvSpPr>
          <p:nvPr>
            <p:ph type="body" idx="1"/>
          </p:nvPr>
        </p:nvSpPr>
        <p:spPr/>
        <p:txBody>
          <a:bodyPr/>
          <a:lstStyle/>
          <a:p>
            <a:r>
              <a:rPr lang="fr-FR" dirty="0"/>
              <a:t>Sur le graphique. chaque </a:t>
            </a:r>
            <a:r>
              <a:rPr lang="fr-FR" dirty="0" err="1"/>
              <a:t>boxplot</a:t>
            </a:r>
            <a:r>
              <a:rPr lang="fr-FR" dirty="0"/>
              <a:t> représente statistiquement les canicules sur une période de 15ans pour tous les modèles.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RCP45  en bleu et RCP85 en orange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Moyenne = triangle violet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endParaRPr lang="fr-FR" dirty="0"/>
          </a:p>
        </p:txBody>
      </p:sp>
      <p:sp>
        <p:nvSpPr>
          <p:cNvPr id="4" name="Espace réservé du numéro de diapositive 3"/>
          <p:cNvSpPr>
            <a:spLocks noGrp="1"/>
          </p:cNvSpPr>
          <p:nvPr>
            <p:ph type="sldNum" sz="quarter" idx="5"/>
          </p:nvPr>
        </p:nvSpPr>
        <p:spPr/>
        <p:txBody>
          <a:bodyPr/>
          <a:lstStyle/>
          <a:p>
            <a:fld id="{2470CE85-E8C6-46D6-ADD5-A395B562E273}" type="slidenum">
              <a:rPr lang="fr-FR" smtClean="0"/>
              <a:t>15</a:t>
            </a:fld>
            <a:endParaRPr lang="fr-FR"/>
          </a:p>
        </p:txBody>
      </p:sp>
    </p:spTree>
    <p:extLst>
      <p:ext uri="{BB962C8B-B14F-4D97-AF65-F5344CB8AC3E}">
        <p14:creationId xmlns:p14="http://schemas.microsoft.com/office/powerpoint/2010/main" val="19960850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notes 2"/>
          <p:cNvSpPr>
            <a:spLocks noGrp="1"/>
          </p:cNvSpPr>
          <p:nvPr>
            <p:ph type="body" idx="1"/>
          </p:nvPr>
        </p:nvSpPr>
        <p:spPr/>
        <p:txBody>
          <a:bodyPr/>
          <a:lstStyle/>
          <a:p>
            <a:r>
              <a:rPr lang="fr-FR" dirty="0"/>
              <a:t>Augmentation de durée moyenne</a:t>
            </a:r>
          </a:p>
          <a:p>
            <a:r>
              <a:rPr lang="fr-FR" dirty="0"/>
              <a:t>Pas de </a:t>
            </a:r>
            <a:r>
              <a:rPr lang="fr-FR" dirty="0" err="1"/>
              <a:t>cahngement</a:t>
            </a:r>
            <a:r>
              <a:rPr lang="fr-FR" dirty="0"/>
              <a:t> de durée minimum </a:t>
            </a:r>
          </a:p>
          <a:p>
            <a:r>
              <a:rPr lang="fr-FR" dirty="0"/>
              <a:t>Mais augmentation des extrêmes</a:t>
            </a:r>
          </a:p>
        </p:txBody>
      </p:sp>
      <p:sp>
        <p:nvSpPr>
          <p:cNvPr id="4" name="Espace réservé du numéro de diapositive 3"/>
          <p:cNvSpPr>
            <a:spLocks noGrp="1"/>
          </p:cNvSpPr>
          <p:nvPr>
            <p:ph type="sldNum" sz="quarter" idx="5"/>
          </p:nvPr>
        </p:nvSpPr>
        <p:spPr/>
        <p:txBody>
          <a:bodyPr/>
          <a:lstStyle/>
          <a:p>
            <a:fld id="{2470CE85-E8C6-46D6-ADD5-A395B562E273}" type="slidenum">
              <a:rPr lang="fr-FR" smtClean="0"/>
              <a:t>17</a:t>
            </a:fld>
            <a:endParaRPr lang="fr-FR"/>
          </a:p>
        </p:txBody>
      </p:sp>
    </p:spTree>
    <p:extLst>
      <p:ext uri="{BB962C8B-B14F-4D97-AF65-F5344CB8AC3E}">
        <p14:creationId xmlns:p14="http://schemas.microsoft.com/office/powerpoint/2010/main" val="42454845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on veut créer un espace de caractérisation des canicules dans lequel chaque dimension correspond à un indicateur de caractérisation.</a:t>
            </a:r>
          </a:p>
          <a:p>
            <a:r>
              <a:rPr lang="fr-FR" dirty="0"/>
              <a:t>Pour </a:t>
            </a:r>
            <a:r>
              <a:rPr lang="fr-FR" dirty="0" err="1"/>
              <a:t>Ouzeau</a:t>
            </a:r>
            <a:r>
              <a:rPr lang="fr-FR" dirty="0"/>
              <a:t> et al.. cet espace est composé de 3 dimensions. la temp max. la durée et l’intensité de canicules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Ici et dans la littérature, chaque indicateur est basé sur la température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Or on ne profite pas des informations données par les autres grandeurs météorologiques permettant de représenter la diversité des canicules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C’est ce qu’on veut faire dans cette méthode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Or il existe une possibilité infini d’indicateur </a:t>
            </a:r>
          </a:p>
          <a:p>
            <a:endParaRPr lang="fr-FR" dirty="0"/>
          </a:p>
        </p:txBody>
      </p:sp>
      <p:sp>
        <p:nvSpPr>
          <p:cNvPr id="4" name="Espace réservé du numéro de diapositive 3"/>
          <p:cNvSpPr>
            <a:spLocks noGrp="1"/>
          </p:cNvSpPr>
          <p:nvPr>
            <p:ph type="sldNum" sz="quarter" idx="5"/>
          </p:nvPr>
        </p:nvSpPr>
        <p:spPr/>
        <p:txBody>
          <a:bodyPr/>
          <a:lstStyle/>
          <a:p>
            <a:fld id="{2470CE85-E8C6-46D6-ADD5-A395B562E273}" type="slidenum">
              <a:rPr lang="fr-FR" smtClean="0"/>
              <a:t>19</a:t>
            </a:fld>
            <a:endParaRPr lang="fr-FR"/>
          </a:p>
        </p:txBody>
      </p:sp>
    </p:spTree>
    <p:extLst>
      <p:ext uri="{BB962C8B-B14F-4D97-AF65-F5344CB8AC3E}">
        <p14:creationId xmlns:p14="http://schemas.microsoft.com/office/powerpoint/2010/main" val="29316046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249DEA9-4A07-434C-B226-9834E5DFE7A8}" type="datetime1">
              <a:rPr lang="fr-FR" smtClean="0"/>
              <a:t>20/05/2022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13C47C-CB3D-446F-A459-5697A11475F8}" type="slidenum">
              <a:rPr lang="fr-FR" smtClean="0"/>
              <a:t>‹N°›</a:t>
            </a:fld>
            <a:endParaRPr lang="fr-FR" dirty="0"/>
          </a:p>
        </p:txBody>
      </p:sp>
      <p:sp>
        <p:nvSpPr>
          <p:cNvPr id="8" name="Espace réservé du texte 7">
            <a:extLst>
              <a:ext uri="{FF2B5EF4-FFF2-40B4-BE49-F238E27FC236}">
                <a16:creationId xmlns:a16="http://schemas.microsoft.com/office/drawing/2014/main" id="{8319EBE1-D42A-405C-BFF4-CF766BB4388E}"/>
              </a:ext>
            </a:extLst>
          </p:cNvPr>
          <p:cNvSpPr>
            <a:spLocks noGrp="1"/>
          </p:cNvSpPr>
          <p:nvPr>
            <p:ph type="body" sz="quarter" idx="13" hasCustomPrompt="1"/>
          </p:nvPr>
        </p:nvSpPr>
        <p:spPr>
          <a:xfrm>
            <a:off x="252819" y="2221063"/>
            <a:ext cx="11773710" cy="1400782"/>
          </a:xfrm>
        </p:spPr>
        <p:txBody>
          <a:bodyPr anchor="ctr" anchorCtr="0">
            <a:noAutofit/>
          </a:bodyPr>
          <a:lstStyle>
            <a:lvl1pPr marL="0" indent="0" algn="ctr">
              <a:buNone/>
              <a:defRPr sz="4800" i="0"/>
            </a:lvl1pPr>
          </a:lstStyle>
          <a:p>
            <a:pPr lvl="0"/>
            <a:r>
              <a:rPr lang="fr-FR" dirty="0"/>
              <a:t>Titre</a:t>
            </a:r>
          </a:p>
        </p:txBody>
      </p:sp>
      <p:sp>
        <p:nvSpPr>
          <p:cNvPr id="11" name="TextBox 13">
            <a:extLst>
              <a:ext uri="{FF2B5EF4-FFF2-40B4-BE49-F238E27FC236}">
                <a16:creationId xmlns:a16="http://schemas.microsoft.com/office/drawing/2014/main" id="{8A7BC1EE-C2EA-42AC-B9E0-CAC684234C31}"/>
              </a:ext>
            </a:extLst>
          </p:cNvPr>
          <p:cNvSpPr txBox="1">
            <a:spLocks noChangeArrowheads="1"/>
          </p:cNvSpPr>
          <p:nvPr userDrawn="1"/>
        </p:nvSpPr>
        <p:spPr bwMode="auto">
          <a:xfrm>
            <a:off x="871538" y="4682791"/>
            <a:ext cx="31670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r>
              <a:rPr lang="en-US" altLang="en-US" sz="1600" dirty="0" err="1">
                <a:latin typeface="+mj-lt"/>
              </a:rPr>
              <a:t>Présentateur</a:t>
            </a:r>
            <a:r>
              <a:rPr lang="en-US" altLang="en-US" sz="1600" dirty="0">
                <a:latin typeface="+mj-lt"/>
              </a:rPr>
              <a:t>:</a:t>
            </a:r>
          </a:p>
        </p:txBody>
      </p:sp>
      <p:sp>
        <p:nvSpPr>
          <p:cNvPr id="12" name="TextBox 14">
            <a:extLst>
              <a:ext uri="{FF2B5EF4-FFF2-40B4-BE49-F238E27FC236}">
                <a16:creationId xmlns:a16="http://schemas.microsoft.com/office/drawing/2014/main" id="{ADE886BC-A06B-4700-A2E4-28B186B17087}"/>
              </a:ext>
            </a:extLst>
          </p:cNvPr>
          <p:cNvSpPr txBox="1">
            <a:spLocks noChangeArrowheads="1"/>
          </p:cNvSpPr>
          <p:nvPr userDrawn="1"/>
        </p:nvSpPr>
        <p:spPr bwMode="auto">
          <a:xfrm>
            <a:off x="6096000" y="4683913"/>
            <a:ext cx="38353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r>
              <a:rPr lang="en-US" altLang="en-US" sz="1600" dirty="0" err="1">
                <a:latin typeface="+mj-lt"/>
              </a:rPr>
              <a:t>Coordonnées</a:t>
            </a:r>
            <a:r>
              <a:rPr lang="en-US" altLang="en-US" sz="1600" dirty="0">
                <a:latin typeface="+mj-lt"/>
              </a:rPr>
              <a:t>:</a:t>
            </a:r>
          </a:p>
        </p:txBody>
      </p:sp>
      <p:sp>
        <p:nvSpPr>
          <p:cNvPr id="13" name="Text Placeholder 45">
            <a:extLst>
              <a:ext uri="{FF2B5EF4-FFF2-40B4-BE49-F238E27FC236}">
                <a16:creationId xmlns:a16="http://schemas.microsoft.com/office/drawing/2014/main" id="{89C55847-B749-4E3B-9F07-89D040000EAB}"/>
              </a:ext>
            </a:extLst>
          </p:cNvPr>
          <p:cNvSpPr>
            <a:spLocks noGrp="1"/>
          </p:cNvSpPr>
          <p:nvPr>
            <p:ph type="body" sz="quarter" idx="14" hasCustomPrompt="1"/>
          </p:nvPr>
        </p:nvSpPr>
        <p:spPr>
          <a:xfrm>
            <a:off x="871538" y="4971194"/>
            <a:ext cx="4772308" cy="1111963"/>
          </a:xfrm>
          <a:prstGeom prst="rect">
            <a:avLst/>
          </a:prstGeom>
        </p:spPr>
        <p:txBody>
          <a:bodyPr>
            <a:normAutofit/>
          </a:bodyPr>
          <a:lstStyle>
            <a:lvl1pPr marL="0" marR="0" indent="0" algn="l" defTabSz="914400" rtl="0" eaLnBrk="1" fontAlgn="base" latinLnBrk="0" hangingPunct="1">
              <a:lnSpc>
                <a:spcPct val="100000"/>
              </a:lnSpc>
              <a:spcBef>
                <a:spcPct val="20000"/>
              </a:spcBef>
              <a:spcAft>
                <a:spcPct val="0"/>
              </a:spcAft>
              <a:buClr>
                <a:srgbClr val="A32D22"/>
              </a:buClr>
              <a:buSzTx/>
              <a:buFont typeface="Arial" panose="020B0604020202020204" pitchFamily="34" charset="0"/>
              <a:buNone/>
              <a:tabLst/>
              <a:defRPr sz="1600" i="0" baseline="0">
                <a:solidFill>
                  <a:srgbClr val="A32D22"/>
                </a:solidFill>
              </a:defRPr>
            </a:lvl1pPr>
          </a:lstStyle>
          <a:p>
            <a:pPr lvl="0"/>
            <a:r>
              <a:rPr lang="en-US" dirty="0"/>
              <a:t>Adrien Toesca</a:t>
            </a:r>
          </a:p>
          <a:p>
            <a:pPr lvl="0"/>
            <a:r>
              <a:rPr lang="en-US" dirty="0"/>
              <a:t>Univ Lyon, INSA Lyon, CNRS, CETHIL, UMR5008</a:t>
            </a:r>
          </a:p>
        </p:txBody>
      </p:sp>
      <p:sp>
        <p:nvSpPr>
          <p:cNvPr id="14" name="Text Placeholder 45">
            <a:extLst>
              <a:ext uri="{FF2B5EF4-FFF2-40B4-BE49-F238E27FC236}">
                <a16:creationId xmlns:a16="http://schemas.microsoft.com/office/drawing/2014/main" id="{40754CD0-B310-4227-8434-91A84A0C8D9C}"/>
              </a:ext>
            </a:extLst>
          </p:cNvPr>
          <p:cNvSpPr>
            <a:spLocks noGrp="1"/>
          </p:cNvSpPr>
          <p:nvPr>
            <p:ph type="body" sz="quarter" idx="15" hasCustomPrompt="1"/>
          </p:nvPr>
        </p:nvSpPr>
        <p:spPr>
          <a:xfrm>
            <a:off x="6096000" y="4961203"/>
            <a:ext cx="5257800" cy="1111963"/>
          </a:xfrm>
          <a:prstGeom prst="rect">
            <a:avLst/>
          </a:prstGeom>
        </p:spPr>
        <p:txBody>
          <a:bodyPr>
            <a:normAutofit/>
          </a:bodyPr>
          <a:lstStyle>
            <a:lvl1pPr marL="0" marR="0" indent="0" algn="l" defTabSz="914400" rtl="0" eaLnBrk="1" fontAlgn="base" latinLnBrk="0" hangingPunct="1">
              <a:lnSpc>
                <a:spcPct val="100000"/>
              </a:lnSpc>
              <a:spcBef>
                <a:spcPct val="20000"/>
              </a:spcBef>
              <a:spcAft>
                <a:spcPct val="0"/>
              </a:spcAft>
              <a:buClr>
                <a:srgbClr val="A32D22"/>
              </a:buClr>
              <a:buSzTx/>
              <a:buFont typeface="Arial" panose="020B0604020202020204" pitchFamily="34" charset="0"/>
              <a:buNone/>
              <a:tabLst/>
              <a:defRPr sz="1600" i="0" baseline="0">
                <a:solidFill>
                  <a:schemeClr val="tx1"/>
                </a:solidFill>
              </a:defRPr>
            </a:lvl1pPr>
          </a:lstStyle>
          <a:p>
            <a:r>
              <a:rPr lang="fr-FR" dirty="0"/>
              <a:t>adrien.toesca@insa-lyon.fr</a:t>
            </a:r>
            <a:endParaRPr lang="en-US" dirty="0"/>
          </a:p>
          <a:p>
            <a:pPr lvl="0"/>
            <a:endParaRPr lang="en-US" dirty="0"/>
          </a:p>
        </p:txBody>
      </p:sp>
    </p:spTree>
    <p:extLst>
      <p:ext uri="{BB962C8B-B14F-4D97-AF65-F5344CB8AC3E}">
        <p14:creationId xmlns:p14="http://schemas.microsoft.com/office/powerpoint/2010/main" val="7495732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3540356-1287-4431-8076-ED51AED2F698}" type="datetime1">
              <a:rPr lang="fr-FR" smtClean="0"/>
              <a:t>20/05/2022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413C47C-CB3D-446F-A459-5697A11475F8}" type="slidenum">
              <a:rPr lang="fr-FR" smtClean="0"/>
              <a:t>‹N°›</a:t>
            </a:fld>
            <a:endParaRPr lang="fr-FR"/>
          </a:p>
        </p:txBody>
      </p:sp>
      <p:sp>
        <p:nvSpPr>
          <p:cNvPr id="7" name="Espace réservé du texte 6"/>
          <p:cNvSpPr>
            <a:spLocks noGrp="1"/>
          </p:cNvSpPr>
          <p:nvPr>
            <p:ph type="body" sz="quarter" idx="13"/>
          </p:nvPr>
        </p:nvSpPr>
        <p:spPr>
          <a:xfrm>
            <a:off x="838200" y="4206241"/>
            <a:ext cx="10515600" cy="2002054"/>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948927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roject I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B65A0577-0AEF-473D-BC00-C29AF3E3F5F4}" type="datetime1">
              <a:rPr lang="fr-FR" smtClean="0"/>
              <a:t>20/05/2022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413C47C-CB3D-446F-A459-5697A11475F8}" type="slidenum">
              <a:rPr lang="fr-FR" smtClean="0"/>
              <a:t>‹N°›</a:t>
            </a:fld>
            <a:endParaRPr lang="fr-FR"/>
          </a:p>
        </p:txBody>
      </p:sp>
      <p:sp>
        <p:nvSpPr>
          <p:cNvPr id="6" name="ZoneTexte 5"/>
          <p:cNvSpPr txBox="1"/>
          <p:nvPr/>
        </p:nvSpPr>
        <p:spPr>
          <a:xfrm>
            <a:off x="680156" y="1125182"/>
            <a:ext cx="2254717" cy="461665"/>
          </a:xfrm>
          <a:prstGeom prst="rect">
            <a:avLst/>
          </a:prstGeom>
          <a:noFill/>
        </p:spPr>
        <p:txBody>
          <a:bodyPr wrap="square" rtlCol="0">
            <a:spAutoFit/>
          </a:bodyPr>
          <a:lstStyle/>
          <a:p>
            <a:r>
              <a:rPr lang="fr-FR" sz="2400" b="1" u="sng" dirty="0"/>
              <a:t>Project</a:t>
            </a:r>
            <a:r>
              <a:rPr lang="fr-FR" sz="2400" b="1" u="sng" baseline="0" dirty="0"/>
              <a:t> ID</a:t>
            </a:r>
            <a:endParaRPr lang="fr-FR" sz="2400" b="1" u="sng" dirty="0"/>
          </a:p>
        </p:txBody>
      </p:sp>
      <p:sp>
        <p:nvSpPr>
          <p:cNvPr id="8" name="Espace réservé du texte 7"/>
          <p:cNvSpPr>
            <a:spLocks noGrp="1"/>
          </p:cNvSpPr>
          <p:nvPr>
            <p:ph type="body" sz="quarter" idx="13"/>
          </p:nvPr>
        </p:nvSpPr>
        <p:spPr>
          <a:xfrm>
            <a:off x="684167" y="1780873"/>
            <a:ext cx="11020124" cy="4292668"/>
          </a:xfrm>
        </p:spPr>
        <p:txBody>
          <a:bodyPr anchor="ctr">
            <a:normAutofit/>
          </a:bodyPr>
          <a:lstStyle>
            <a:lvl1pPr>
              <a:spcBef>
                <a:spcPts val="2400"/>
              </a:spcBef>
              <a:spcAft>
                <a:spcPts val="0"/>
              </a:spcAft>
              <a:defRPr sz="2000" b="1"/>
            </a:lvl1pPr>
            <a:lvl2pPr>
              <a:spcBef>
                <a:spcPts val="0"/>
              </a:spcBef>
              <a:defRPr baseline="0"/>
            </a:lvl2pPr>
          </a:lstStyle>
          <a:p>
            <a:pPr lvl="0"/>
            <a:r>
              <a:rPr lang="fr-FR"/>
              <a:t>Modifier les styles du texte du masque</a:t>
            </a:r>
          </a:p>
          <a:p>
            <a:pPr lvl="1"/>
            <a:r>
              <a:rPr lang="fr-FR"/>
              <a:t>Deuxième niveau</a:t>
            </a:r>
          </a:p>
          <a:p>
            <a:pPr lvl="2"/>
            <a:r>
              <a:rPr lang="fr-FR"/>
              <a:t>Troisième niveau</a:t>
            </a:r>
          </a:p>
        </p:txBody>
      </p:sp>
    </p:spTree>
    <p:extLst>
      <p:ext uri="{BB962C8B-B14F-4D97-AF65-F5344CB8AC3E}">
        <p14:creationId xmlns:p14="http://schemas.microsoft.com/office/powerpoint/2010/main" val="7021978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DB23BC6A-7458-46A4-8285-A4672BD13EA5}" type="datetime1">
              <a:rPr lang="fr-FR" smtClean="0"/>
              <a:t>20/05/2022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13C47C-CB3D-446F-A459-5697A11475F8}" type="slidenum">
              <a:rPr lang="fr-FR" smtClean="0"/>
              <a:t>‹N°›</a:t>
            </a:fld>
            <a:endParaRPr lang="fr-FR"/>
          </a:p>
        </p:txBody>
      </p:sp>
    </p:spTree>
    <p:extLst>
      <p:ext uri="{BB962C8B-B14F-4D97-AF65-F5344CB8AC3E}">
        <p14:creationId xmlns:p14="http://schemas.microsoft.com/office/powerpoint/2010/main" val="18624569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201F007-41D2-4C8F-B0E7-20FACF26B042}" type="datetime1">
              <a:rPr lang="fr-FR" smtClean="0"/>
              <a:t>20/05/2022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413C47C-CB3D-446F-A459-5697A11475F8}" type="slidenum">
              <a:rPr lang="fr-FR" smtClean="0"/>
              <a:t>‹N°›</a:t>
            </a:fld>
            <a:endParaRPr lang="fr-FR"/>
          </a:p>
        </p:txBody>
      </p:sp>
    </p:spTree>
    <p:extLst>
      <p:ext uri="{BB962C8B-B14F-4D97-AF65-F5344CB8AC3E}">
        <p14:creationId xmlns:p14="http://schemas.microsoft.com/office/powerpoint/2010/main" val="19895581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38200" y="345471"/>
            <a:ext cx="10515600" cy="645733"/>
          </a:xfrm>
        </p:spPr>
        <p:txBody>
          <a:bodyPr/>
          <a:lstStyle/>
          <a:p>
            <a:r>
              <a:rPr lang="fr-FR"/>
              <a:t>Modifiez le style du titre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839789"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6172201"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5712B77B-02E8-43FE-9A70-918BF6A4554F}" type="datetime1">
              <a:rPr lang="fr-FR" smtClean="0"/>
              <a:t>20/05/2022</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C413C47C-CB3D-446F-A459-5697A11475F8}" type="slidenum">
              <a:rPr lang="fr-FR" smtClean="0"/>
              <a:t>‹N°›</a:t>
            </a:fld>
            <a:endParaRPr lang="fr-FR"/>
          </a:p>
        </p:txBody>
      </p:sp>
    </p:spTree>
    <p:extLst>
      <p:ext uri="{BB962C8B-B14F-4D97-AF65-F5344CB8AC3E}">
        <p14:creationId xmlns:p14="http://schemas.microsoft.com/office/powerpoint/2010/main" val="5618738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86A7BCA5-8EFD-4F85-85BC-046EEFBCECE8}" type="datetime1">
              <a:rPr lang="fr-FR" smtClean="0"/>
              <a:t>20/05/2022</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C413C47C-CB3D-446F-A459-5697A11475F8}" type="slidenum">
              <a:rPr lang="fr-FR" smtClean="0"/>
              <a:t>‹N°›</a:t>
            </a:fld>
            <a:endParaRPr lang="fr-FR"/>
          </a:p>
        </p:txBody>
      </p:sp>
    </p:spTree>
    <p:extLst>
      <p:ext uri="{BB962C8B-B14F-4D97-AF65-F5344CB8AC3E}">
        <p14:creationId xmlns:p14="http://schemas.microsoft.com/office/powerpoint/2010/main" val="16582209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C39C46-5D7F-4D40-9AA5-64EB87672D4F}" type="datetime1">
              <a:rPr lang="fr-FR" smtClean="0"/>
              <a:t>20/05/2022</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C413C47C-CB3D-446F-A459-5697A11475F8}" type="slidenum">
              <a:rPr lang="fr-FR" smtClean="0"/>
              <a:t>‹N°›</a:t>
            </a:fld>
            <a:endParaRPr lang="fr-FR"/>
          </a:p>
        </p:txBody>
      </p:sp>
    </p:spTree>
    <p:extLst>
      <p:ext uri="{BB962C8B-B14F-4D97-AF65-F5344CB8AC3E}">
        <p14:creationId xmlns:p14="http://schemas.microsoft.com/office/powerpoint/2010/main" val="3785368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434017D7-4BE2-4751-99DF-B0F4B94F79CA}" type="datetime1">
              <a:rPr lang="fr-FR" smtClean="0"/>
              <a:t>20/05/2022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413C47C-CB3D-446F-A459-5697A11475F8}" type="slidenum">
              <a:rPr lang="fr-FR" smtClean="0"/>
              <a:t>‹N°›</a:t>
            </a:fld>
            <a:endParaRPr lang="fr-FR"/>
          </a:p>
        </p:txBody>
      </p:sp>
    </p:spTree>
    <p:extLst>
      <p:ext uri="{BB962C8B-B14F-4D97-AF65-F5344CB8AC3E}">
        <p14:creationId xmlns:p14="http://schemas.microsoft.com/office/powerpoint/2010/main" val="36250068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74745CF9-6B4F-4128-8697-EF4C5F9455FA}" type="datetime1">
              <a:rPr lang="fr-FR" smtClean="0"/>
              <a:t>20/05/2022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413C47C-CB3D-446F-A459-5697A11475F8}" type="slidenum">
              <a:rPr lang="fr-FR" smtClean="0"/>
              <a:t>‹N°›</a:t>
            </a:fld>
            <a:endParaRPr lang="fr-FR"/>
          </a:p>
        </p:txBody>
      </p:sp>
    </p:spTree>
    <p:extLst>
      <p:ext uri="{BB962C8B-B14F-4D97-AF65-F5344CB8AC3E}">
        <p14:creationId xmlns:p14="http://schemas.microsoft.com/office/powerpoint/2010/main" val="40068482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048B050D-B760-4DA6-805C-752CDA63C235}" type="datetime1">
              <a:rPr lang="fr-FR" smtClean="0"/>
              <a:t>20/05/2022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13C47C-CB3D-446F-A459-5697A11475F8}" type="slidenum">
              <a:rPr lang="fr-FR" smtClean="0"/>
              <a:t>‹N°›</a:t>
            </a:fld>
            <a:endParaRPr lang="fr-FR"/>
          </a:p>
        </p:txBody>
      </p:sp>
    </p:spTree>
    <p:extLst>
      <p:ext uri="{BB962C8B-B14F-4D97-AF65-F5344CB8AC3E}">
        <p14:creationId xmlns:p14="http://schemas.microsoft.com/office/powerpoint/2010/main" val="599158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Diapositive de tit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249DEA9-4A07-434C-B226-9834E5DFE7A8}" type="datetime1">
              <a:rPr lang="fr-FR" smtClean="0"/>
              <a:t>20/05/2022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13C47C-CB3D-446F-A459-5697A11475F8}" type="slidenum">
              <a:rPr lang="fr-FR" smtClean="0"/>
              <a:t>‹N°›</a:t>
            </a:fld>
            <a:endParaRPr lang="fr-FR" dirty="0"/>
          </a:p>
        </p:txBody>
      </p:sp>
      <p:sp>
        <p:nvSpPr>
          <p:cNvPr id="8" name="Espace réservé du texte 7">
            <a:extLst>
              <a:ext uri="{FF2B5EF4-FFF2-40B4-BE49-F238E27FC236}">
                <a16:creationId xmlns:a16="http://schemas.microsoft.com/office/drawing/2014/main" id="{8319EBE1-D42A-405C-BFF4-CF766BB4388E}"/>
              </a:ext>
            </a:extLst>
          </p:cNvPr>
          <p:cNvSpPr>
            <a:spLocks noGrp="1"/>
          </p:cNvSpPr>
          <p:nvPr>
            <p:ph type="body" sz="quarter" idx="13" hasCustomPrompt="1"/>
          </p:nvPr>
        </p:nvSpPr>
        <p:spPr>
          <a:xfrm>
            <a:off x="252819" y="2221063"/>
            <a:ext cx="11773710" cy="1400782"/>
          </a:xfrm>
        </p:spPr>
        <p:txBody>
          <a:bodyPr anchor="ctr" anchorCtr="0">
            <a:noAutofit/>
          </a:bodyPr>
          <a:lstStyle>
            <a:lvl1pPr marL="0" indent="0" algn="ctr">
              <a:buNone/>
              <a:defRPr sz="4800" i="0"/>
            </a:lvl1pPr>
          </a:lstStyle>
          <a:p>
            <a:pPr lvl="0"/>
            <a:r>
              <a:rPr lang="fr-FR" dirty="0"/>
              <a:t>Titre</a:t>
            </a:r>
          </a:p>
        </p:txBody>
      </p:sp>
      <p:sp>
        <p:nvSpPr>
          <p:cNvPr id="11" name="TextBox 13">
            <a:extLst>
              <a:ext uri="{FF2B5EF4-FFF2-40B4-BE49-F238E27FC236}">
                <a16:creationId xmlns:a16="http://schemas.microsoft.com/office/drawing/2014/main" id="{8A7BC1EE-C2EA-42AC-B9E0-CAC684234C31}"/>
              </a:ext>
            </a:extLst>
          </p:cNvPr>
          <p:cNvSpPr txBox="1">
            <a:spLocks noChangeArrowheads="1"/>
          </p:cNvSpPr>
          <p:nvPr userDrawn="1"/>
        </p:nvSpPr>
        <p:spPr bwMode="auto">
          <a:xfrm>
            <a:off x="871538" y="4682791"/>
            <a:ext cx="31670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r>
              <a:rPr lang="en-US" altLang="en-US" sz="1600" dirty="0" err="1">
                <a:latin typeface="+mj-lt"/>
              </a:rPr>
              <a:t>Présentateur</a:t>
            </a:r>
            <a:r>
              <a:rPr lang="en-US" altLang="en-US" sz="1600" dirty="0">
                <a:latin typeface="+mj-lt"/>
              </a:rPr>
              <a:t>:</a:t>
            </a:r>
          </a:p>
        </p:txBody>
      </p:sp>
      <p:sp>
        <p:nvSpPr>
          <p:cNvPr id="12" name="TextBox 14">
            <a:extLst>
              <a:ext uri="{FF2B5EF4-FFF2-40B4-BE49-F238E27FC236}">
                <a16:creationId xmlns:a16="http://schemas.microsoft.com/office/drawing/2014/main" id="{ADE886BC-A06B-4700-A2E4-28B186B17087}"/>
              </a:ext>
            </a:extLst>
          </p:cNvPr>
          <p:cNvSpPr txBox="1">
            <a:spLocks noChangeArrowheads="1"/>
          </p:cNvSpPr>
          <p:nvPr userDrawn="1"/>
        </p:nvSpPr>
        <p:spPr bwMode="auto">
          <a:xfrm>
            <a:off x="6096000" y="4683913"/>
            <a:ext cx="38353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r>
              <a:rPr lang="en-US" altLang="en-US" sz="1600" dirty="0">
                <a:latin typeface="+mj-lt"/>
              </a:rPr>
              <a:t>Auteurs:</a:t>
            </a:r>
          </a:p>
        </p:txBody>
      </p:sp>
      <p:sp>
        <p:nvSpPr>
          <p:cNvPr id="13" name="Text Placeholder 45">
            <a:extLst>
              <a:ext uri="{FF2B5EF4-FFF2-40B4-BE49-F238E27FC236}">
                <a16:creationId xmlns:a16="http://schemas.microsoft.com/office/drawing/2014/main" id="{89C55847-B749-4E3B-9F07-89D040000EAB}"/>
              </a:ext>
            </a:extLst>
          </p:cNvPr>
          <p:cNvSpPr>
            <a:spLocks noGrp="1"/>
          </p:cNvSpPr>
          <p:nvPr>
            <p:ph type="body" sz="quarter" idx="14" hasCustomPrompt="1"/>
          </p:nvPr>
        </p:nvSpPr>
        <p:spPr>
          <a:xfrm>
            <a:off x="871538" y="4971194"/>
            <a:ext cx="4772308" cy="1111963"/>
          </a:xfrm>
          <a:prstGeom prst="rect">
            <a:avLst/>
          </a:prstGeom>
        </p:spPr>
        <p:txBody>
          <a:bodyPr>
            <a:normAutofit/>
          </a:bodyPr>
          <a:lstStyle>
            <a:lvl1pPr marL="0" marR="0" indent="0" algn="l" defTabSz="914400" rtl="0" eaLnBrk="1" fontAlgn="base" latinLnBrk="0" hangingPunct="1">
              <a:lnSpc>
                <a:spcPct val="100000"/>
              </a:lnSpc>
              <a:spcBef>
                <a:spcPct val="20000"/>
              </a:spcBef>
              <a:spcAft>
                <a:spcPct val="0"/>
              </a:spcAft>
              <a:buClr>
                <a:srgbClr val="A32D22"/>
              </a:buClr>
              <a:buSzTx/>
              <a:buFont typeface="Arial" panose="020B0604020202020204" pitchFamily="34" charset="0"/>
              <a:buNone/>
              <a:tabLst/>
              <a:defRPr sz="1600" i="0" baseline="0">
                <a:solidFill>
                  <a:srgbClr val="A32D22"/>
                </a:solidFill>
              </a:defRPr>
            </a:lvl1pPr>
          </a:lstStyle>
          <a:p>
            <a:pPr lvl="0"/>
            <a:r>
              <a:rPr lang="en-US" dirty="0"/>
              <a:t>Adrien Toesca</a:t>
            </a:r>
          </a:p>
          <a:p>
            <a:pPr lvl="0"/>
            <a:r>
              <a:rPr lang="en-US" dirty="0"/>
              <a:t>Univ Lyon, INSA Lyon, CNRS, CETHIL, UMR5008</a:t>
            </a:r>
          </a:p>
        </p:txBody>
      </p:sp>
      <p:sp>
        <p:nvSpPr>
          <p:cNvPr id="14" name="Text Placeholder 45">
            <a:extLst>
              <a:ext uri="{FF2B5EF4-FFF2-40B4-BE49-F238E27FC236}">
                <a16:creationId xmlns:a16="http://schemas.microsoft.com/office/drawing/2014/main" id="{40754CD0-B310-4227-8434-91A84A0C8D9C}"/>
              </a:ext>
            </a:extLst>
          </p:cNvPr>
          <p:cNvSpPr>
            <a:spLocks noGrp="1"/>
          </p:cNvSpPr>
          <p:nvPr>
            <p:ph type="body" sz="quarter" idx="15" hasCustomPrompt="1"/>
          </p:nvPr>
        </p:nvSpPr>
        <p:spPr>
          <a:xfrm>
            <a:off x="6096000" y="4961203"/>
            <a:ext cx="5257800" cy="1111963"/>
          </a:xfrm>
          <a:prstGeom prst="rect">
            <a:avLst/>
          </a:prstGeom>
        </p:spPr>
        <p:txBody>
          <a:bodyPr>
            <a:normAutofit/>
          </a:bodyPr>
          <a:lstStyle>
            <a:lvl1pPr marL="0" marR="0" indent="0" algn="l" defTabSz="914400" rtl="0" eaLnBrk="1" fontAlgn="base" latinLnBrk="0" hangingPunct="1">
              <a:lnSpc>
                <a:spcPct val="100000"/>
              </a:lnSpc>
              <a:spcBef>
                <a:spcPct val="20000"/>
              </a:spcBef>
              <a:spcAft>
                <a:spcPct val="0"/>
              </a:spcAft>
              <a:buClr>
                <a:srgbClr val="A32D22"/>
              </a:buClr>
              <a:buSzTx/>
              <a:buFont typeface="Arial" panose="020B0604020202020204" pitchFamily="34" charset="0"/>
              <a:buNone/>
              <a:tabLst/>
              <a:defRPr sz="1600" i="0" baseline="0">
                <a:solidFill>
                  <a:schemeClr val="tx1"/>
                </a:solidFill>
              </a:defRPr>
            </a:lvl1pPr>
          </a:lstStyle>
          <a:p>
            <a:r>
              <a:rPr lang="en-US" dirty="0"/>
              <a:t>Adrien Toesca</a:t>
            </a:r>
            <a:r>
              <a:rPr lang="en-US" baseline="30000" dirty="0"/>
              <a:t>1</a:t>
            </a:r>
            <a:r>
              <a:rPr lang="en-US" dirty="0"/>
              <a:t>, Damien David</a:t>
            </a:r>
            <a:r>
              <a:rPr lang="en-US" baseline="30000" dirty="0"/>
              <a:t>1</a:t>
            </a:r>
            <a:r>
              <a:rPr lang="en-US" dirty="0"/>
              <a:t>, </a:t>
            </a:r>
            <a:r>
              <a:rPr lang="en-US" dirty="0" err="1"/>
              <a:t>Kévyn</a:t>
            </a:r>
            <a:r>
              <a:rPr lang="en-US" dirty="0"/>
              <a:t> Johannes </a:t>
            </a:r>
            <a:r>
              <a:rPr lang="en-US" baseline="30000" dirty="0"/>
              <a:t>1</a:t>
            </a:r>
            <a:r>
              <a:rPr lang="en-US" dirty="0"/>
              <a:t>, Michel Lussault</a:t>
            </a:r>
            <a:r>
              <a:rPr lang="en-US" baseline="30000" dirty="0"/>
              <a:t>2</a:t>
            </a:r>
            <a:r>
              <a:rPr lang="en-US" dirty="0"/>
              <a:t>, </a:t>
            </a:r>
          </a:p>
          <a:p>
            <a:r>
              <a:rPr lang="en-US" baseline="30000" dirty="0"/>
              <a:t>1</a:t>
            </a:r>
            <a:r>
              <a:rPr lang="en-US" dirty="0"/>
              <a:t>Univ Lyon, INSA Lyon, CNRS, CETHIL UMR5008 Lyon, France </a:t>
            </a:r>
            <a:r>
              <a:rPr lang="en-US" baseline="30000" dirty="0"/>
              <a:t>2</a:t>
            </a:r>
            <a:r>
              <a:rPr lang="en-US" dirty="0"/>
              <a:t>University of Lyon, UMR 5600 EVS</a:t>
            </a:r>
            <a:r>
              <a:rPr lang="fr-FR" dirty="0"/>
              <a:t>, Lyon France</a:t>
            </a:r>
            <a:endParaRPr lang="en-US" dirty="0"/>
          </a:p>
          <a:p>
            <a:pPr lvl="0"/>
            <a:endParaRPr lang="en-US" dirty="0"/>
          </a:p>
        </p:txBody>
      </p:sp>
    </p:spTree>
    <p:extLst>
      <p:ext uri="{BB962C8B-B14F-4D97-AF65-F5344CB8AC3E}">
        <p14:creationId xmlns:p14="http://schemas.microsoft.com/office/powerpoint/2010/main" val="42648074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F415119B-681E-40FC-8F38-52D89E3C58D6}" type="datetime1">
              <a:rPr lang="fr-FR" smtClean="0"/>
              <a:t>20/05/2022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13C47C-CB3D-446F-A459-5697A11475F8}" type="slidenum">
              <a:rPr lang="fr-FR" smtClean="0"/>
              <a:t>‹N°›</a:t>
            </a:fld>
            <a:endParaRPr lang="fr-FR"/>
          </a:p>
        </p:txBody>
      </p:sp>
    </p:spTree>
    <p:extLst>
      <p:ext uri="{BB962C8B-B14F-4D97-AF65-F5344CB8AC3E}">
        <p14:creationId xmlns:p14="http://schemas.microsoft.com/office/powerpoint/2010/main" val="36676402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1_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B5B70AAF-ABD3-4C3A-B415-F992B15BEFCD}" type="datetime1">
              <a:rPr lang="fr-FR" smtClean="0"/>
              <a:t>20/05/2022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8141D07-DDEC-45F0-974D-E6B509287D42}" type="slidenum">
              <a:rPr lang="fr-FR" smtClean="0"/>
              <a:t>‹N°›</a:t>
            </a:fld>
            <a:endParaRPr lang="fr-FR"/>
          </a:p>
        </p:txBody>
      </p:sp>
    </p:spTree>
    <p:extLst>
      <p:ext uri="{BB962C8B-B14F-4D97-AF65-F5344CB8AC3E}">
        <p14:creationId xmlns:p14="http://schemas.microsoft.com/office/powerpoint/2010/main" val="29808814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Diapositive de titr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5311303"/>
            <a:ext cx="9144000" cy="52042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dirty="0"/>
              <a:t>Modifiez le style des sous-titres du masque</a:t>
            </a:r>
            <a:endParaRPr lang="en-US" dirty="0"/>
          </a:p>
        </p:txBody>
      </p:sp>
      <p:sp>
        <p:nvSpPr>
          <p:cNvPr id="4" name="Date Placeholder 3"/>
          <p:cNvSpPr>
            <a:spLocks noGrp="1"/>
          </p:cNvSpPr>
          <p:nvPr>
            <p:ph type="dt" sz="half" idx="10"/>
          </p:nvPr>
        </p:nvSpPr>
        <p:spPr/>
        <p:txBody>
          <a:bodyPr/>
          <a:lstStyle/>
          <a:p>
            <a:fld id="{3249DEA9-4A07-434C-B226-9834E5DFE7A8}" type="datetime1">
              <a:rPr lang="fr-FR" smtClean="0"/>
              <a:t>20/05/2022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13C47C-CB3D-446F-A459-5697A11475F8}" type="slidenum">
              <a:rPr lang="fr-FR" smtClean="0"/>
              <a:t>‹N°›</a:t>
            </a:fld>
            <a:endParaRPr lang="fr-FR" dirty="0"/>
          </a:p>
        </p:txBody>
      </p:sp>
      <p:sp>
        <p:nvSpPr>
          <p:cNvPr id="8" name="Espace réservé du texte 7">
            <a:extLst>
              <a:ext uri="{FF2B5EF4-FFF2-40B4-BE49-F238E27FC236}">
                <a16:creationId xmlns:a16="http://schemas.microsoft.com/office/drawing/2014/main" id="{8319EBE1-D42A-405C-BFF4-CF766BB4388E}"/>
              </a:ext>
            </a:extLst>
          </p:cNvPr>
          <p:cNvSpPr>
            <a:spLocks noGrp="1"/>
          </p:cNvSpPr>
          <p:nvPr>
            <p:ph type="body" sz="quarter" idx="13" hasCustomPrompt="1"/>
          </p:nvPr>
        </p:nvSpPr>
        <p:spPr>
          <a:xfrm>
            <a:off x="252819" y="2221063"/>
            <a:ext cx="11773711" cy="1400782"/>
          </a:xfrm>
        </p:spPr>
        <p:txBody>
          <a:bodyPr anchor="ctr" anchorCtr="0">
            <a:noAutofit/>
          </a:bodyPr>
          <a:lstStyle>
            <a:lvl1pPr marL="0" indent="0" algn="ctr">
              <a:buNone/>
              <a:defRPr sz="3600" i="0"/>
            </a:lvl1pPr>
          </a:lstStyle>
          <a:p>
            <a:pPr lvl="0"/>
            <a:r>
              <a:rPr lang="fr-FR" dirty="0"/>
              <a:t>Titre</a:t>
            </a:r>
          </a:p>
        </p:txBody>
      </p:sp>
    </p:spTree>
    <p:extLst>
      <p:ext uri="{BB962C8B-B14F-4D97-AF65-F5344CB8AC3E}">
        <p14:creationId xmlns:p14="http://schemas.microsoft.com/office/powerpoint/2010/main" val="9516922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lan">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DCA78FC5-976F-40EB-92E7-9132CCEF5663}"/>
              </a:ext>
            </a:extLst>
          </p:cNvPr>
          <p:cNvSpPr>
            <a:spLocks noGrp="1"/>
          </p:cNvSpPr>
          <p:nvPr>
            <p:ph type="dt" sz="half" idx="10"/>
          </p:nvPr>
        </p:nvSpPr>
        <p:spPr/>
        <p:txBody>
          <a:bodyPr/>
          <a:lstStyle/>
          <a:p>
            <a:fld id="{16CDC900-4BBD-4FF9-B05D-107CCF7BF692}" type="datetime1">
              <a:rPr lang="fr-FR" smtClean="0"/>
              <a:t>20/05/2022</a:t>
            </a:fld>
            <a:endParaRPr lang="fr-FR"/>
          </a:p>
        </p:txBody>
      </p:sp>
      <p:sp>
        <p:nvSpPr>
          <p:cNvPr id="4" name="Espace réservé du pied de page 3">
            <a:extLst>
              <a:ext uri="{FF2B5EF4-FFF2-40B4-BE49-F238E27FC236}">
                <a16:creationId xmlns:a16="http://schemas.microsoft.com/office/drawing/2014/main" id="{356760CB-015C-444C-B757-84F99304F865}"/>
              </a:ext>
            </a:extLst>
          </p:cNvPr>
          <p:cNvSpPr>
            <a:spLocks noGrp="1"/>
          </p:cNvSpPr>
          <p:nvPr>
            <p:ph type="ftr" sz="quarter" idx="11"/>
          </p:nvPr>
        </p:nvSpPr>
        <p:spPr/>
        <p:txBody>
          <a:bodyPr/>
          <a:lstStyle/>
          <a:p>
            <a:endParaRPr lang="fr-FR" dirty="0"/>
          </a:p>
        </p:txBody>
      </p:sp>
      <p:sp>
        <p:nvSpPr>
          <p:cNvPr id="5" name="Espace réservé du numéro de diapositive 4">
            <a:extLst>
              <a:ext uri="{FF2B5EF4-FFF2-40B4-BE49-F238E27FC236}">
                <a16:creationId xmlns:a16="http://schemas.microsoft.com/office/drawing/2014/main" id="{387F0A81-DA0E-4F69-B83A-1F597F95F78B}"/>
              </a:ext>
            </a:extLst>
          </p:cNvPr>
          <p:cNvSpPr>
            <a:spLocks noGrp="1"/>
          </p:cNvSpPr>
          <p:nvPr>
            <p:ph type="sldNum" sz="quarter" idx="12"/>
          </p:nvPr>
        </p:nvSpPr>
        <p:spPr/>
        <p:txBody>
          <a:bodyPr/>
          <a:lstStyle/>
          <a:p>
            <a:fld id="{E8A6ACAF-6041-437E-8DD8-995F3AE8FB42}" type="slidenum">
              <a:rPr lang="fr-FR" smtClean="0"/>
              <a:pPr/>
              <a:t>‹N°›</a:t>
            </a:fld>
            <a:endParaRPr lang="fr-FR" dirty="0"/>
          </a:p>
        </p:txBody>
      </p:sp>
      <p:sp>
        <p:nvSpPr>
          <p:cNvPr id="9" name="Espace réservé du texte 8">
            <a:extLst>
              <a:ext uri="{FF2B5EF4-FFF2-40B4-BE49-F238E27FC236}">
                <a16:creationId xmlns:a16="http://schemas.microsoft.com/office/drawing/2014/main" id="{2E04A586-E739-4E31-B476-3ECDD4B04A87}"/>
              </a:ext>
            </a:extLst>
          </p:cNvPr>
          <p:cNvSpPr>
            <a:spLocks noGrp="1"/>
          </p:cNvSpPr>
          <p:nvPr>
            <p:ph type="body" sz="quarter" idx="13"/>
          </p:nvPr>
        </p:nvSpPr>
        <p:spPr>
          <a:xfrm>
            <a:off x="680157" y="1630364"/>
            <a:ext cx="11126833" cy="4144361"/>
          </a:xfrm>
        </p:spPr>
        <p:txBody>
          <a:bodyPr anchor="ctr"/>
          <a:lstStyle>
            <a:lvl1pPr marL="342900" indent="-342900">
              <a:buFont typeface="+mj-lt"/>
              <a:buAutoNum type="arabicPeriod"/>
              <a:defRPr/>
            </a:lvl1pPr>
          </a:lstStyle>
          <a:p>
            <a:pPr lvl="0"/>
            <a:r>
              <a:rPr lang="fr-FR" dirty="0"/>
              <a:t>Modifier les styles du texte du masque</a:t>
            </a:r>
          </a:p>
          <a:p>
            <a:pPr lvl="1"/>
            <a:r>
              <a:rPr lang="fr-FR" dirty="0"/>
              <a:t>Deuxième niveau</a:t>
            </a:r>
          </a:p>
        </p:txBody>
      </p:sp>
    </p:spTree>
    <p:extLst>
      <p:ext uri="{BB962C8B-B14F-4D97-AF65-F5344CB8AC3E}">
        <p14:creationId xmlns:p14="http://schemas.microsoft.com/office/powerpoint/2010/main" val="41153743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re, sous-titre, et bandeau b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4" name="Date Placeholder 3"/>
          <p:cNvSpPr>
            <a:spLocks noGrp="1"/>
          </p:cNvSpPr>
          <p:nvPr>
            <p:ph type="dt" sz="half" idx="10"/>
          </p:nvPr>
        </p:nvSpPr>
        <p:spPr/>
        <p:txBody>
          <a:bodyPr/>
          <a:lstStyle/>
          <a:p>
            <a:fld id="{8AAB898A-5050-441B-9E4F-CD0E8BAF490C}" type="datetime1">
              <a:rPr lang="fr-FR" smtClean="0"/>
              <a:t>20/05/2022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13C47C-CB3D-446F-A459-5697A11475F8}" type="slidenum">
              <a:rPr lang="fr-FR" smtClean="0"/>
              <a:t>‹N°›</a:t>
            </a:fld>
            <a:endParaRPr lang="fr-FR"/>
          </a:p>
        </p:txBody>
      </p:sp>
      <p:sp>
        <p:nvSpPr>
          <p:cNvPr id="8" name="Espace réservé du texte 7"/>
          <p:cNvSpPr>
            <a:spLocks noGrp="1"/>
          </p:cNvSpPr>
          <p:nvPr>
            <p:ph type="body" sz="quarter" idx="13" hasCustomPrompt="1"/>
          </p:nvPr>
        </p:nvSpPr>
        <p:spPr>
          <a:xfrm>
            <a:off x="679453" y="1125538"/>
            <a:ext cx="11114705" cy="501650"/>
          </a:xfrm>
        </p:spPr>
        <p:txBody>
          <a:bodyPr/>
          <a:lstStyle>
            <a:lvl1pPr marL="0" indent="0">
              <a:buNone/>
              <a:defRPr b="1" i="0" u="sng">
                <a:solidFill>
                  <a:schemeClr val="tx1"/>
                </a:solidFill>
              </a:defRPr>
            </a:lvl1pPr>
          </a:lstStyle>
          <a:p>
            <a:pPr lvl="0"/>
            <a:r>
              <a:rPr lang="fr-FR" dirty="0"/>
              <a:t>Sous-Titre</a:t>
            </a:r>
          </a:p>
        </p:txBody>
      </p:sp>
      <p:sp>
        <p:nvSpPr>
          <p:cNvPr id="7" name="Espace réservé du texte 6">
            <a:extLst>
              <a:ext uri="{FF2B5EF4-FFF2-40B4-BE49-F238E27FC236}">
                <a16:creationId xmlns:a16="http://schemas.microsoft.com/office/drawing/2014/main" id="{FA543078-565C-4E89-8275-8AC5FBA22040}"/>
              </a:ext>
            </a:extLst>
          </p:cNvPr>
          <p:cNvSpPr>
            <a:spLocks noGrp="1"/>
          </p:cNvSpPr>
          <p:nvPr>
            <p:ph type="body" sz="quarter" idx="14"/>
          </p:nvPr>
        </p:nvSpPr>
        <p:spPr>
          <a:xfrm>
            <a:off x="838200" y="4581729"/>
            <a:ext cx="10515600" cy="1774625"/>
          </a:xfrm>
        </p:spPr>
        <p:txBody>
          <a:bodyPr/>
          <a:lstStyle>
            <a:lvl1pPr marL="0" indent="0">
              <a:buFontTx/>
              <a:buNone/>
              <a:defRPr/>
            </a:lvl1pPr>
            <a:lvl2pPr marL="342900" indent="0">
              <a:buNone/>
              <a:defRPr/>
            </a:lvl2pPr>
            <a:lvl3pPr marL="685800" indent="0">
              <a:buNone/>
              <a:defRPr/>
            </a:lvl3pPr>
          </a:lstStyle>
          <a:p>
            <a:pPr lvl="0"/>
            <a:r>
              <a:rPr lang="fr-FR" dirty="0"/>
              <a:t>Modifier les styles du texte du masque</a:t>
            </a:r>
          </a:p>
          <a:p>
            <a:pPr lvl="1"/>
            <a:r>
              <a:rPr lang="fr-FR" dirty="0"/>
              <a:t>Deuxième niveau</a:t>
            </a:r>
          </a:p>
        </p:txBody>
      </p:sp>
    </p:spTree>
    <p:extLst>
      <p:ext uri="{BB962C8B-B14F-4D97-AF65-F5344CB8AC3E}">
        <p14:creationId xmlns:p14="http://schemas.microsoft.com/office/powerpoint/2010/main" val="262688435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image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3540356-1287-4431-8076-ED51AED2F698}" type="datetime1">
              <a:rPr lang="fr-FR" smtClean="0"/>
              <a:t>20/05/2022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413C47C-CB3D-446F-A459-5697A11475F8}" type="slidenum">
              <a:rPr lang="fr-FR" smtClean="0"/>
              <a:t>‹N°›</a:t>
            </a:fld>
            <a:endParaRPr lang="fr-FR"/>
          </a:p>
        </p:txBody>
      </p:sp>
      <p:sp>
        <p:nvSpPr>
          <p:cNvPr id="7" name="Espace réservé du texte 6"/>
          <p:cNvSpPr>
            <a:spLocks noGrp="1"/>
          </p:cNvSpPr>
          <p:nvPr>
            <p:ph type="body" sz="quarter" idx="13"/>
          </p:nvPr>
        </p:nvSpPr>
        <p:spPr>
          <a:xfrm>
            <a:off x="838200" y="4206241"/>
            <a:ext cx="10515600" cy="2002054"/>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9631058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re, sous-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Modifiez le style du titre</a:t>
            </a:r>
            <a:endParaRPr lang="en-US" dirty="0"/>
          </a:p>
        </p:txBody>
      </p:sp>
      <p:sp>
        <p:nvSpPr>
          <p:cNvPr id="3" name="Content Placeholder 2"/>
          <p:cNvSpPr>
            <a:spLocks noGrp="1"/>
          </p:cNvSpPr>
          <p:nvPr>
            <p:ph idx="1"/>
          </p:nvPr>
        </p:nvSpPr>
        <p:spPr>
          <a:xfrm>
            <a:off x="838200" y="1876926"/>
            <a:ext cx="10515600" cy="4300037"/>
          </a:xfrm>
        </p:spPr>
        <p:txBody>
          <a:bodyPr/>
          <a:lstStyle>
            <a:lvl3pPr>
              <a:defRPr sz="1800"/>
            </a:lvl3pPr>
            <a:lvl4pPr>
              <a:defRPr sz="1600"/>
            </a:lvl4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Date Placeholder 3"/>
          <p:cNvSpPr>
            <a:spLocks noGrp="1"/>
          </p:cNvSpPr>
          <p:nvPr>
            <p:ph type="dt" sz="half" idx="10"/>
          </p:nvPr>
        </p:nvSpPr>
        <p:spPr/>
        <p:txBody>
          <a:bodyPr/>
          <a:lstStyle/>
          <a:p>
            <a:fld id="{5A9765D8-CADC-44C5-8078-E84D03010BA8}" type="datetime1">
              <a:rPr lang="fr-FR" smtClean="0"/>
              <a:t>20/05/2022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8141D07-DDEC-45F0-974D-E6B509287D42}" type="slidenum">
              <a:rPr lang="fr-FR" smtClean="0"/>
              <a:t>‹N°›</a:t>
            </a:fld>
            <a:endParaRPr lang="fr-FR"/>
          </a:p>
        </p:txBody>
      </p:sp>
      <p:sp>
        <p:nvSpPr>
          <p:cNvPr id="8" name="Espace réservé du texte 7"/>
          <p:cNvSpPr>
            <a:spLocks noGrp="1"/>
          </p:cNvSpPr>
          <p:nvPr>
            <p:ph type="body" sz="quarter" idx="13" hasCustomPrompt="1"/>
          </p:nvPr>
        </p:nvSpPr>
        <p:spPr>
          <a:xfrm>
            <a:off x="679452" y="1125538"/>
            <a:ext cx="11114705" cy="501650"/>
          </a:xfrm>
        </p:spPr>
        <p:txBody>
          <a:bodyPr/>
          <a:lstStyle>
            <a:lvl1pPr marL="0" indent="0">
              <a:buNone/>
              <a:defRPr b="1" i="0" u="sng">
                <a:solidFill>
                  <a:schemeClr val="tx1"/>
                </a:solidFill>
              </a:defRPr>
            </a:lvl1pPr>
          </a:lstStyle>
          <a:p>
            <a:pPr lvl="0"/>
            <a:r>
              <a:rPr lang="fr-FR" dirty="0"/>
              <a:t>Sous-Titre</a:t>
            </a:r>
          </a:p>
        </p:txBody>
      </p:sp>
    </p:spTree>
    <p:extLst>
      <p:ext uri="{BB962C8B-B14F-4D97-AF65-F5344CB8AC3E}">
        <p14:creationId xmlns:p14="http://schemas.microsoft.com/office/powerpoint/2010/main" val="41104495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re, sous-titre, et ri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Modifiez le style du titre</a:t>
            </a:r>
            <a:endParaRPr lang="en-US" dirty="0"/>
          </a:p>
        </p:txBody>
      </p:sp>
      <p:sp>
        <p:nvSpPr>
          <p:cNvPr id="4" name="Date Placeholder 3"/>
          <p:cNvSpPr>
            <a:spLocks noGrp="1"/>
          </p:cNvSpPr>
          <p:nvPr>
            <p:ph type="dt" sz="half" idx="10"/>
          </p:nvPr>
        </p:nvSpPr>
        <p:spPr/>
        <p:txBody>
          <a:bodyPr/>
          <a:lstStyle/>
          <a:p>
            <a:fld id="{5A9765D8-CADC-44C5-8078-E84D03010BA8}" type="datetime1">
              <a:rPr lang="fr-FR" smtClean="0"/>
              <a:t>20/05/2022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8141D07-DDEC-45F0-974D-E6B509287D42}" type="slidenum">
              <a:rPr lang="fr-FR" smtClean="0"/>
              <a:t>‹N°›</a:t>
            </a:fld>
            <a:endParaRPr lang="fr-FR"/>
          </a:p>
        </p:txBody>
      </p:sp>
      <p:sp>
        <p:nvSpPr>
          <p:cNvPr id="8" name="Espace réservé du texte 7"/>
          <p:cNvSpPr>
            <a:spLocks noGrp="1"/>
          </p:cNvSpPr>
          <p:nvPr>
            <p:ph type="body" sz="quarter" idx="13" hasCustomPrompt="1"/>
          </p:nvPr>
        </p:nvSpPr>
        <p:spPr>
          <a:xfrm>
            <a:off x="679452" y="1125538"/>
            <a:ext cx="11114705" cy="501650"/>
          </a:xfrm>
        </p:spPr>
        <p:txBody>
          <a:bodyPr/>
          <a:lstStyle>
            <a:lvl1pPr marL="0" indent="0">
              <a:buNone/>
              <a:defRPr b="1" i="0" u="sng">
                <a:solidFill>
                  <a:schemeClr val="tx1"/>
                </a:solidFill>
              </a:defRPr>
            </a:lvl1pPr>
          </a:lstStyle>
          <a:p>
            <a:pPr lvl="0"/>
            <a:r>
              <a:rPr lang="fr-FR" dirty="0"/>
              <a:t>Sous-Titre</a:t>
            </a:r>
          </a:p>
        </p:txBody>
      </p:sp>
    </p:spTree>
    <p:extLst>
      <p:ext uri="{BB962C8B-B14F-4D97-AF65-F5344CB8AC3E}">
        <p14:creationId xmlns:p14="http://schemas.microsoft.com/office/powerpoint/2010/main" val="28637020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re, sous-titre, et bandeau latér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Modifiez le style du titre</a:t>
            </a:r>
            <a:endParaRPr lang="en-US" dirty="0"/>
          </a:p>
        </p:txBody>
      </p:sp>
      <p:sp>
        <p:nvSpPr>
          <p:cNvPr id="4" name="Date Placeholder 3"/>
          <p:cNvSpPr>
            <a:spLocks noGrp="1"/>
          </p:cNvSpPr>
          <p:nvPr>
            <p:ph type="dt" sz="half" idx="10"/>
          </p:nvPr>
        </p:nvSpPr>
        <p:spPr/>
        <p:txBody>
          <a:bodyPr/>
          <a:lstStyle/>
          <a:p>
            <a:fld id="{5A9765D8-CADC-44C5-8078-E84D03010BA8}" type="datetime1">
              <a:rPr lang="fr-FR" smtClean="0"/>
              <a:t>20/05/2022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8141D07-DDEC-45F0-974D-E6B509287D42}" type="slidenum">
              <a:rPr lang="fr-FR" smtClean="0"/>
              <a:t>‹N°›</a:t>
            </a:fld>
            <a:endParaRPr lang="fr-FR"/>
          </a:p>
        </p:txBody>
      </p:sp>
      <p:sp>
        <p:nvSpPr>
          <p:cNvPr id="8" name="Espace réservé du texte 7"/>
          <p:cNvSpPr>
            <a:spLocks noGrp="1"/>
          </p:cNvSpPr>
          <p:nvPr>
            <p:ph type="body" sz="quarter" idx="13" hasCustomPrompt="1"/>
          </p:nvPr>
        </p:nvSpPr>
        <p:spPr>
          <a:xfrm>
            <a:off x="679452" y="1125538"/>
            <a:ext cx="11114705" cy="501650"/>
          </a:xfrm>
        </p:spPr>
        <p:txBody>
          <a:bodyPr/>
          <a:lstStyle>
            <a:lvl1pPr marL="0" indent="0">
              <a:buNone/>
              <a:defRPr b="1" i="0" u="sng">
                <a:solidFill>
                  <a:schemeClr val="tx1"/>
                </a:solidFill>
              </a:defRPr>
            </a:lvl1pPr>
          </a:lstStyle>
          <a:p>
            <a:pPr lvl="0"/>
            <a:r>
              <a:rPr lang="fr-FR" dirty="0"/>
              <a:t>Sous-Titre</a:t>
            </a:r>
          </a:p>
        </p:txBody>
      </p:sp>
      <p:sp>
        <p:nvSpPr>
          <p:cNvPr id="9" name="Espace réservé du texte 8"/>
          <p:cNvSpPr>
            <a:spLocks noGrp="1"/>
          </p:cNvSpPr>
          <p:nvPr>
            <p:ph type="body" sz="quarter" idx="14"/>
          </p:nvPr>
        </p:nvSpPr>
        <p:spPr>
          <a:xfrm>
            <a:off x="679451" y="1807369"/>
            <a:ext cx="5981232" cy="4368800"/>
          </a:xfrm>
        </p:spPr>
        <p:txBody>
          <a:bodyPr/>
          <a:lstStyle>
            <a:lvl1pPr marL="252000" indent="-228600">
              <a:spcBef>
                <a:spcPts val="2400"/>
              </a:spcBef>
              <a:buClr>
                <a:schemeClr val="accent6">
                  <a:lumMod val="75000"/>
                </a:schemeClr>
              </a:buClr>
              <a:buFont typeface="Wingdings" panose="05000000000000000000" pitchFamily="2" charset="2"/>
              <a:buChar char="Ø"/>
              <a:defRPr sz="2000" b="1" i="1">
                <a:solidFill>
                  <a:schemeClr val="accent6">
                    <a:lumMod val="50000"/>
                  </a:schemeClr>
                </a:solidFill>
              </a:defRPr>
            </a:lvl1pPr>
            <a:lvl2pPr marL="252000">
              <a:defRPr/>
            </a:lvl2pPr>
            <a:lvl3pPr marL="504000">
              <a:defRPr sz="1800"/>
            </a:lvl3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8022360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Titre, sous-titre, et deux colonn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Modifiez le style du titre</a:t>
            </a:r>
            <a:endParaRPr lang="en-US" dirty="0"/>
          </a:p>
        </p:txBody>
      </p:sp>
      <p:sp>
        <p:nvSpPr>
          <p:cNvPr id="4" name="Date Placeholder 3"/>
          <p:cNvSpPr>
            <a:spLocks noGrp="1"/>
          </p:cNvSpPr>
          <p:nvPr>
            <p:ph type="dt" sz="half" idx="10"/>
          </p:nvPr>
        </p:nvSpPr>
        <p:spPr/>
        <p:txBody>
          <a:bodyPr/>
          <a:lstStyle/>
          <a:p>
            <a:fld id="{5A9765D8-CADC-44C5-8078-E84D03010BA8}" type="datetime1">
              <a:rPr lang="fr-FR" smtClean="0"/>
              <a:t>20/05/2022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8141D07-DDEC-45F0-974D-E6B509287D42}" type="slidenum">
              <a:rPr lang="fr-FR" smtClean="0"/>
              <a:t>‹N°›</a:t>
            </a:fld>
            <a:endParaRPr lang="fr-FR"/>
          </a:p>
        </p:txBody>
      </p:sp>
      <p:sp>
        <p:nvSpPr>
          <p:cNvPr id="8" name="Espace réservé du texte 7"/>
          <p:cNvSpPr>
            <a:spLocks noGrp="1"/>
          </p:cNvSpPr>
          <p:nvPr>
            <p:ph type="body" sz="quarter" idx="13" hasCustomPrompt="1"/>
          </p:nvPr>
        </p:nvSpPr>
        <p:spPr>
          <a:xfrm>
            <a:off x="679452" y="1125538"/>
            <a:ext cx="11114705" cy="501650"/>
          </a:xfrm>
        </p:spPr>
        <p:txBody>
          <a:bodyPr/>
          <a:lstStyle>
            <a:lvl1pPr marL="0" indent="0">
              <a:buNone/>
              <a:defRPr b="1" i="0" u="sng">
                <a:solidFill>
                  <a:schemeClr val="tx1"/>
                </a:solidFill>
              </a:defRPr>
            </a:lvl1pPr>
          </a:lstStyle>
          <a:p>
            <a:pPr lvl="0"/>
            <a:r>
              <a:rPr lang="fr-FR" dirty="0"/>
              <a:t>Sous-Titre</a:t>
            </a:r>
          </a:p>
        </p:txBody>
      </p:sp>
      <p:sp>
        <p:nvSpPr>
          <p:cNvPr id="9" name="Espace réservé du texte 8"/>
          <p:cNvSpPr>
            <a:spLocks noGrp="1"/>
          </p:cNvSpPr>
          <p:nvPr>
            <p:ph type="body" sz="quarter" idx="14"/>
          </p:nvPr>
        </p:nvSpPr>
        <p:spPr>
          <a:xfrm>
            <a:off x="679451" y="1807369"/>
            <a:ext cx="5215116" cy="4368800"/>
          </a:xfrm>
        </p:spPr>
        <p:txBody>
          <a:bodyPr/>
          <a:lstStyle>
            <a:lvl1pPr marL="252000" indent="-228600">
              <a:spcBef>
                <a:spcPts val="2400"/>
              </a:spcBef>
              <a:buClr>
                <a:schemeClr val="accent6">
                  <a:lumMod val="75000"/>
                </a:schemeClr>
              </a:buClr>
              <a:buFont typeface="Wingdings" panose="05000000000000000000" pitchFamily="2" charset="2"/>
              <a:buChar char="Ø"/>
              <a:defRPr sz="2000" b="1" i="1">
                <a:solidFill>
                  <a:schemeClr val="accent6">
                    <a:lumMod val="50000"/>
                  </a:schemeClr>
                </a:solidFill>
              </a:defRPr>
            </a:lvl1pPr>
            <a:lvl2pPr marL="252000">
              <a:defRPr/>
            </a:lvl2pPr>
            <a:lvl3pPr marL="504000">
              <a:defRPr sz="1800"/>
            </a:lvl3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0" name="Espace réservé du texte 8">
            <a:extLst>
              <a:ext uri="{FF2B5EF4-FFF2-40B4-BE49-F238E27FC236}">
                <a16:creationId xmlns:a16="http://schemas.microsoft.com/office/drawing/2014/main" id="{E6BBFCAB-6629-42F4-AE3A-79B7A27E4FB1}"/>
              </a:ext>
            </a:extLst>
          </p:cNvPr>
          <p:cNvSpPr>
            <a:spLocks noGrp="1"/>
          </p:cNvSpPr>
          <p:nvPr>
            <p:ph type="body" sz="quarter" idx="15"/>
          </p:nvPr>
        </p:nvSpPr>
        <p:spPr>
          <a:xfrm>
            <a:off x="6579041" y="1807369"/>
            <a:ext cx="5215116" cy="4368800"/>
          </a:xfrm>
        </p:spPr>
        <p:txBody>
          <a:bodyPr/>
          <a:lstStyle>
            <a:lvl1pPr marL="252000" indent="-228600">
              <a:spcBef>
                <a:spcPts val="2400"/>
              </a:spcBef>
              <a:buClr>
                <a:schemeClr val="accent6">
                  <a:lumMod val="75000"/>
                </a:schemeClr>
              </a:buClr>
              <a:buFont typeface="Wingdings" panose="05000000000000000000" pitchFamily="2" charset="2"/>
              <a:buChar char="Ø"/>
              <a:defRPr sz="2000" b="1" i="1">
                <a:solidFill>
                  <a:schemeClr val="accent6">
                    <a:lumMod val="50000"/>
                  </a:schemeClr>
                </a:solidFill>
              </a:defRPr>
            </a:lvl1pPr>
            <a:lvl2pPr marL="252000">
              <a:defRPr/>
            </a:lvl2pPr>
            <a:lvl3pPr marL="504000">
              <a:defRPr sz="1800"/>
            </a:lvl3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2517762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lan">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DCA78FC5-976F-40EB-92E7-9132CCEF5663}"/>
              </a:ext>
            </a:extLst>
          </p:cNvPr>
          <p:cNvSpPr>
            <a:spLocks noGrp="1"/>
          </p:cNvSpPr>
          <p:nvPr>
            <p:ph type="dt" sz="half" idx="10"/>
          </p:nvPr>
        </p:nvSpPr>
        <p:spPr/>
        <p:txBody>
          <a:bodyPr/>
          <a:lstStyle/>
          <a:p>
            <a:fld id="{16CDC900-4BBD-4FF9-B05D-107CCF7BF692}" type="datetime1">
              <a:rPr lang="fr-FR" smtClean="0"/>
              <a:t>20/05/2022</a:t>
            </a:fld>
            <a:endParaRPr lang="fr-FR"/>
          </a:p>
        </p:txBody>
      </p:sp>
      <p:sp>
        <p:nvSpPr>
          <p:cNvPr id="4" name="Espace réservé du pied de page 3">
            <a:extLst>
              <a:ext uri="{FF2B5EF4-FFF2-40B4-BE49-F238E27FC236}">
                <a16:creationId xmlns:a16="http://schemas.microsoft.com/office/drawing/2014/main" id="{356760CB-015C-444C-B757-84F99304F865}"/>
              </a:ext>
            </a:extLst>
          </p:cNvPr>
          <p:cNvSpPr>
            <a:spLocks noGrp="1"/>
          </p:cNvSpPr>
          <p:nvPr>
            <p:ph type="ftr" sz="quarter" idx="11"/>
          </p:nvPr>
        </p:nvSpPr>
        <p:spPr/>
        <p:txBody>
          <a:bodyPr/>
          <a:lstStyle/>
          <a:p>
            <a:endParaRPr lang="fr-FR" dirty="0"/>
          </a:p>
        </p:txBody>
      </p:sp>
      <p:sp>
        <p:nvSpPr>
          <p:cNvPr id="5" name="Espace réservé du numéro de diapositive 4">
            <a:extLst>
              <a:ext uri="{FF2B5EF4-FFF2-40B4-BE49-F238E27FC236}">
                <a16:creationId xmlns:a16="http://schemas.microsoft.com/office/drawing/2014/main" id="{387F0A81-DA0E-4F69-B83A-1F597F95F78B}"/>
              </a:ext>
            </a:extLst>
          </p:cNvPr>
          <p:cNvSpPr>
            <a:spLocks noGrp="1"/>
          </p:cNvSpPr>
          <p:nvPr>
            <p:ph type="sldNum" sz="quarter" idx="12"/>
          </p:nvPr>
        </p:nvSpPr>
        <p:spPr/>
        <p:txBody>
          <a:bodyPr/>
          <a:lstStyle/>
          <a:p>
            <a:fld id="{E8A6ACAF-6041-437E-8DD8-995F3AE8FB42}" type="slidenum">
              <a:rPr lang="fr-FR" smtClean="0"/>
              <a:pPr/>
              <a:t>‹N°›</a:t>
            </a:fld>
            <a:endParaRPr lang="fr-FR" dirty="0"/>
          </a:p>
        </p:txBody>
      </p:sp>
      <p:sp>
        <p:nvSpPr>
          <p:cNvPr id="9" name="Espace réservé du texte 8">
            <a:extLst>
              <a:ext uri="{FF2B5EF4-FFF2-40B4-BE49-F238E27FC236}">
                <a16:creationId xmlns:a16="http://schemas.microsoft.com/office/drawing/2014/main" id="{2E04A586-E739-4E31-B476-3ECDD4B04A87}"/>
              </a:ext>
            </a:extLst>
          </p:cNvPr>
          <p:cNvSpPr>
            <a:spLocks noGrp="1"/>
          </p:cNvSpPr>
          <p:nvPr>
            <p:ph type="body" sz="quarter" idx="13"/>
          </p:nvPr>
        </p:nvSpPr>
        <p:spPr>
          <a:xfrm>
            <a:off x="680155" y="1630362"/>
            <a:ext cx="11126833" cy="4144361"/>
          </a:xfrm>
        </p:spPr>
        <p:txBody>
          <a:bodyPr anchor="ctr"/>
          <a:lstStyle>
            <a:lvl1pPr marL="457200" indent="-457200">
              <a:buFont typeface="+mj-lt"/>
              <a:buAutoNum type="arabicPeriod"/>
              <a:defRPr/>
            </a:lvl1pPr>
          </a:lstStyle>
          <a:p>
            <a:pPr lvl="0"/>
            <a:r>
              <a:rPr lang="fr-FR" dirty="0"/>
              <a:t>Modifier les styles du texte du masque</a:t>
            </a:r>
          </a:p>
          <a:p>
            <a:pPr lvl="1"/>
            <a:r>
              <a:rPr lang="fr-FR" dirty="0"/>
              <a:t>Deuxième niveau</a:t>
            </a:r>
          </a:p>
        </p:txBody>
      </p:sp>
    </p:spTree>
    <p:extLst>
      <p:ext uri="{BB962C8B-B14F-4D97-AF65-F5344CB8AC3E}">
        <p14:creationId xmlns:p14="http://schemas.microsoft.com/office/powerpoint/2010/main" val="258813053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image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5AEB0C1-E66E-4163-8370-65E5E3DEFFFA}" type="datetime1">
              <a:rPr lang="fr-FR" smtClean="0"/>
              <a:t>20/05/2022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58141D07-DDEC-45F0-974D-E6B509287D42}" type="slidenum">
              <a:rPr lang="fr-FR" smtClean="0"/>
              <a:t>‹N°›</a:t>
            </a:fld>
            <a:endParaRPr lang="fr-FR"/>
          </a:p>
        </p:txBody>
      </p:sp>
      <p:sp>
        <p:nvSpPr>
          <p:cNvPr id="7" name="Espace réservé du texte 6"/>
          <p:cNvSpPr>
            <a:spLocks noGrp="1"/>
          </p:cNvSpPr>
          <p:nvPr>
            <p:ph type="body" sz="quarter" idx="13"/>
          </p:nvPr>
        </p:nvSpPr>
        <p:spPr>
          <a:xfrm>
            <a:off x="838200" y="4206241"/>
            <a:ext cx="10515600" cy="2002054"/>
          </a:xfrm>
        </p:spPr>
        <p:txBody>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9" name="Espace réservé pour une image  8"/>
          <p:cNvSpPr>
            <a:spLocks noGrp="1"/>
          </p:cNvSpPr>
          <p:nvPr>
            <p:ph type="pic" sz="quarter" idx="14"/>
          </p:nvPr>
        </p:nvSpPr>
        <p:spPr>
          <a:xfrm>
            <a:off x="838200" y="1357162"/>
            <a:ext cx="10515600" cy="2720272"/>
          </a:xfrm>
        </p:spPr>
        <p:txBody>
          <a:bodyPr/>
          <a:lstStyle/>
          <a:p>
            <a:endParaRPr lang="fr-FR"/>
          </a:p>
        </p:txBody>
      </p:sp>
    </p:spTree>
    <p:extLst>
      <p:ext uri="{BB962C8B-B14F-4D97-AF65-F5344CB8AC3E}">
        <p14:creationId xmlns:p14="http://schemas.microsoft.com/office/powerpoint/2010/main" val="17986962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Plan">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p>
            <a:fld id="{65AEB0C1-E66E-4163-8370-65E5E3DEFFFA}" type="datetime1">
              <a:rPr lang="fr-FR" smtClean="0"/>
              <a:t>20/05/2022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58141D07-DDEC-45F0-974D-E6B509287D42}" type="slidenum">
              <a:rPr lang="fr-FR" smtClean="0"/>
              <a:t>‹N°›</a:t>
            </a:fld>
            <a:endParaRPr lang="fr-FR"/>
          </a:p>
        </p:txBody>
      </p:sp>
      <p:sp>
        <p:nvSpPr>
          <p:cNvPr id="7" name="Espace réservé du texte 6"/>
          <p:cNvSpPr>
            <a:spLocks noGrp="1"/>
          </p:cNvSpPr>
          <p:nvPr>
            <p:ph type="body" sz="quarter" idx="13"/>
          </p:nvPr>
        </p:nvSpPr>
        <p:spPr>
          <a:xfrm>
            <a:off x="838200" y="1498600"/>
            <a:ext cx="10515600" cy="4521200"/>
          </a:xfrm>
        </p:spPr>
        <p:txBody>
          <a:bodyPr anchor="ctr"/>
          <a:lstStyle>
            <a:lvl1pPr marL="514350" indent="-514350">
              <a:spcBef>
                <a:spcPts val="600"/>
              </a:spcBef>
              <a:spcAft>
                <a:spcPts val="600"/>
              </a:spcAft>
              <a:buClr>
                <a:schemeClr val="accent1">
                  <a:lumMod val="50000"/>
                </a:schemeClr>
              </a:buClr>
              <a:buFont typeface="+mj-lt"/>
              <a:buAutoNum type="arabicPeriod"/>
              <a:defRPr sz="3200">
                <a:solidFill>
                  <a:srgbClr val="055670"/>
                </a:solidFill>
              </a:defRPr>
            </a:lvl1pPr>
            <a:lvl2pPr marL="914400" indent="-457200">
              <a:spcBef>
                <a:spcPts val="300"/>
              </a:spcBef>
              <a:spcAft>
                <a:spcPts val="300"/>
              </a:spcAft>
              <a:buFont typeface="Arial" panose="020B0604020202020204" pitchFamily="34" charset="0"/>
              <a:buChar char="•"/>
              <a:defRPr sz="2800">
                <a:solidFill>
                  <a:srgbClr val="033647"/>
                </a:solidFill>
              </a:defRPr>
            </a:lvl2pPr>
            <a:lvl3pPr marL="1371600" indent="-457200">
              <a:buFont typeface="+mj-lt"/>
              <a:buAutoNum type="arabicPeriod"/>
              <a:defRPr/>
            </a:lvl3pPr>
            <a:lvl4pPr marL="1714500" indent="-342900">
              <a:buFont typeface="+mj-lt"/>
              <a:buAutoNum type="arabicPeriod"/>
              <a:defRPr/>
            </a:lvl4pPr>
            <a:lvl5pPr marL="2171700" indent="-342900">
              <a:buFont typeface="+mj-lt"/>
              <a:buAutoNum type="arabicPeriod"/>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9446774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Project I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5AEB0C1-E66E-4163-8370-65E5E3DEFFFA}" type="datetime1">
              <a:rPr lang="fr-FR" smtClean="0"/>
              <a:t>20/05/2022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58141D07-DDEC-45F0-974D-E6B509287D42}" type="slidenum">
              <a:rPr lang="fr-FR" smtClean="0"/>
              <a:t>‹N°›</a:t>
            </a:fld>
            <a:endParaRPr lang="fr-FR"/>
          </a:p>
        </p:txBody>
      </p:sp>
      <p:sp>
        <p:nvSpPr>
          <p:cNvPr id="6" name="ZoneTexte 5"/>
          <p:cNvSpPr txBox="1"/>
          <p:nvPr userDrawn="1"/>
        </p:nvSpPr>
        <p:spPr>
          <a:xfrm>
            <a:off x="680156" y="1125182"/>
            <a:ext cx="2254717" cy="461665"/>
          </a:xfrm>
          <a:prstGeom prst="rect">
            <a:avLst/>
          </a:prstGeom>
          <a:noFill/>
        </p:spPr>
        <p:txBody>
          <a:bodyPr wrap="square" rtlCol="0">
            <a:spAutoFit/>
          </a:bodyPr>
          <a:lstStyle/>
          <a:p>
            <a:r>
              <a:rPr lang="fr-FR" sz="2400" b="1" u="sng" dirty="0"/>
              <a:t>Project</a:t>
            </a:r>
            <a:r>
              <a:rPr lang="fr-FR" sz="2400" b="1" u="sng" baseline="0" dirty="0"/>
              <a:t> ID</a:t>
            </a:r>
            <a:endParaRPr lang="fr-FR" sz="2400" b="1" u="sng" dirty="0"/>
          </a:p>
        </p:txBody>
      </p:sp>
      <p:sp>
        <p:nvSpPr>
          <p:cNvPr id="8" name="Espace réservé du texte 7"/>
          <p:cNvSpPr>
            <a:spLocks noGrp="1"/>
          </p:cNvSpPr>
          <p:nvPr>
            <p:ph type="body" sz="quarter" idx="13"/>
          </p:nvPr>
        </p:nvSpPr>
        <p:spPr>
          <a:xfrm>
            <a:off x="684167" y="1780873"/>
            <a:ext cx="11020124" cy="4292668"/>
          </a:xfrm>
        </p:spPr>
        <p:txBody>
          <a:bodyPr anchor="ctr">
            <a:normAutofit/>
          </a:bodyPr>
          <a:lstStyle>
            <a:lvl1pPr>
              <a:spcBef>
                <a:spcPts val="2400"/>
              </a:spcBef>
              <a:spcAft>
                <a:spcPts val="0"/>
              </a:spcAft>
              <a:defRPr sz="2000" b="1"/>
            </a:lvl1pPr>
            <a:lvl2pPr>
              <a:spcBef>
                <a:spcPts val="0"/>
              </a:spcBef>
              <a:defRPr baseline="0"/>
            </a:lvl2pPr>
          </a:lstStyle>
          <a:p>
            <a:pPr lvl="0"/>
            <a:r>
              <a:rPr lang="fr-FR" dirty="0"/>
              <a:t>Modifier les styles du texte du masque</a:t>
            </a:r>
          </a:p>
          <a:p>
            <a:pPr lvl="1"/>
            <a:r>
              <a:rPr lang="fr-FR" dirty="0"/>
              <a:t>Niveau 2</a:t>
            </a:r>
          </a:p>
          <a:p>
            <a:pPr lvl="0"/>
            <a:endParaRPr lang="fr-FR" dirty="0"/>
          </a:p>
        </p:txBody>
      </p:sp>
    </p:spTree>
    <p:extLst>
      <p:ext uri="{BB962C8B-B14F-4D97-AF65-F5344CB8AC3E}">
        <p14:creationId xmlns:p14="http://schemas.microsoft.com/office/powerpoint/2010/main" val="150068375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_Titre, sous-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Modifiez le style du titre</a:t>
            </a:r>
            <a:endParaRPr lang="en-US" dirty="0"/>
          </a:p>
        </p:txBody>
      </p:sp>
      <p:sp>
        <p:nvSpPr>
          <p:cNvPr id="3" name="Content Placeholder 2"/>
          <p:cNvSpPr>
            <a:spLocks noGrp="1"/>
          </p:cNvSpPr>
          <p:nvPr>
            <p:ph idx="1"/>
          </p:nvPr>
        </p:nvSpPr>
        <p:spPr>
          <a:xfrm>
            <a:off x="838200" y="1876926"/>
            <a:ext cx="10515600" cy="4300037"/>
          </a:xfrm>
        </p:spPr>
        <p:txBody>
          <a:bodyPr/>
          <a:lstStyle>
            <a:lvl3pPr>
              <a:defRPr sz="1800"/>
            </a:lvl3pPr>
            <a:lvl4pPr>
              <a:defRPr sz="1600"/>
            </a:lvl4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Date Placeholder 3"/>
          <p:cNvSpPr>
            <a:spLocks noGrp="1"/>
          </p:cNvSpPr>
          <p:nvPr>
            <p:ph type="dt" sz="half" idx="10"/>
          </p:nvPr>
        </p:nvSpPr>
        <p:spPr/>
        <p:txBody>
          <a:bodyPr/>
          <a:lstStyle/>
          <a:p>
            <a:fld id="{5A9765D8-CADC-44C5-8078-E84D03010BA8}" type="datetime1">
              <a:rPr lang="fr-FR" smtClean="0"/>
              <a:t>20/05/2022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8141D07-DDEC-45F0-974D-E6B509287D42}" type="slidenum">
              <a:rPr lang="fr-FR" smtClean="0"/>
              <a:t>‹N°›</a:t>
            </a:fld>
            <a:endParaRPr lang="fr-FR"/>
          </a:p>
        </p:txBody>
      </p:sp>
      <p:sp>
        <p:nvSpPr>
          <p:cNvPr id="8" name="Espace réservé du texte 7"/>
          <p:cNvSpPr>
            <a:spLocks noGrp="1"/>
          </p:cNvSpPr>
          <p:nvPr>
            <p:ph type="body" sz="quarter" idx="13" hasCustomPrompt="1"/>
          </p:nvPr>
        </p:nvSpPr>
        <p:spPr>
          <a:xfrm>
            <a:off x="679452" y="1125538"/>
            <a:ext cx="11114705" cy="501650"/>
          </a:xfrm>
        </p:spPr>
        <p:txBody>
          <a:bodyPr/>
          <a:lstStyle>
            <a:lvl1pPr marL="0" indent="0">
              <a:buNone/>
              <a:defRPr b="1" i="0" u="sng">
                <a:solidFill>
                  <a:schemeClr val="tx1"/>
                </a:solidFill>
              </a:defRPr>
            </a:lvl1pPr>
          </a:lstStyle>
          <a:p>
            <a:pPr lvl="0"/>
            <a:r>
              <a:rPr lang="fr-FR" dirty="0"/>
              <a:t>Sous-Titre</a:t>
            </a:r>
          </a:p>
        </p:txBody>
      </p:sp>
    </p:spTree>
    <p:extLst>
      <p:ext uri="{BB962C8B-B14F-4D97-AF65-F5344CB8AC3E}">
        <p14:creationId xmlns:p14="http://schemas.microsoft.com/office/powerpoint/2010/main" val="20223476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_Titre, sous-titre, et ri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Modifiez le style du titre</a:t>
            </a:r>
            <a:endParaRPr lang="en-US" dirty="0"/>
          </a:p>
        </p:txBody>
      </p:sp>
      <p:sp>
        <p:nvSpPr>
          <p:cNvPr id="4" name="Date Placeholder 3"/>
          <p:cNvSpPr>
            <a:spLocks noGrp="1"/>
          </p:cNvSpPr>
          <p:nvPr>
            <p:ph type="dt" sz="half" idx="10"/>
          </p:nvPr>
        </p:nvSpPr>
        <p:spPr/>
        <p:txBody>
          <a:bodyPr/>
          <a:lstStyle/>
          <a:p>
            <a:fld id="{5A9765D8-CADC-44C5-8078-E84D03010BA8}" type="datetime1">
              <a:rPr lang="fr-FR" smtClean="0"/>
              <a:t>20/05/2022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8141D07-DDEC-45F0-974D-E6B509287D42}" type="slidenum">
              <a:rPr lang="fr-FR" smtClean="0"/>
              <a:t>‹N°›</a:t>
            </a:fld>
            <a:endParaRPr lang="fr-FR"/>
          </a:p>
        </p:txBody>
      </p:sp>
      <p:sp>
        <p:nvSpPr>
          <p:cNvPr id="8" name="Espace réservé du texte 7"/>
          <p:cNvSpPr>
            <a:spLocks noGrp="1"/>
          </p:cNvSpPr>
          <p:nvPr>
            <p:ph type="body" sz="quarter" idx="13" hasCustomPrompt="1"/>
          </p:nvPr>
        </p:nvSpPr>
        <p:spPr>
          <a:xfrm>
            <a:off x="679452" y="1125538"/>
            <a:ext cx="11114705" cy="501650"/>
          </a:xfrm>
        </p:spPr>
        <p:txBody>
          <a:bodyPr/>
          <a:lstStyle>
            <a:lvl1pPr marL="0" indent="0">
              <a:buNone/>
              <a:defRPr b="1" i="0" u="sng">
                <a:solidFill>
                  <a:schemeClr val="tx1"/>
                </a:solidFill>
              </a:defRPr>
            </a:lvl1pPr>
          </a:lstStyle>
          <a:p>
            <a:pPr lvl="0"/>
            <a:r>
              <a:rPr lang="fr-FR" dirty="0"/>
              <a:t>Sous-Titre</a:t>
            </a:r>
          </a:p>
        </p:txBody>
      </p:sp>
    </p:spTree>
    <p:extLst>
      <p:ext uri="{BB962C8B-B14F-4D97-AF65-F5344CB8AC3E}">
        <p14:creationId xmlns:p14="http://schemas.microsoft.com/office/powerpoint/2010/main" val="42697366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_Titre, sous-titre, et bandeau latér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Modifiez le style du titre</a:t>
            </a:r>
            <a:endParaRPr lang="en-US" dirty="0"/>
          </a:p>
        </p:txBody>
      </p:sp>
      <p:sp>
        <p:nvSpPr>
          <p:cNvPr id="4" name="Date Placeholder 3"/>
          <p:cNvSpPr>
            <a:spLocks noGrp="1"/>
          </p:cNvSpPr>
          <p:nvPr>
            <p:ph type="dt" sz="half" idx="10"/>
          </p:nvPr>
        </p:nvSpPr>
        <p:spPr/>
        <p:txBody>
          <a:bodyPr/>
          <a:lstStyle/>
          <a:p>
            <a:fld id="{5A9765D8-CADC-44C5-8078-E84D03010BA8}" type="datetime1">
              <a:rPr lang="fr-FR" smtClean="0"/>
              <a:t>20/05/2022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a:xfrm>
            <a:off x="9448800" y="1"/>
            <a:ext cx="2743200" cy="365125"/>
          </a:xfrm>
        </p:spPr>
        <p:txBody>
          <a:bodyPr/>
          <a:lstStyle/>
          <a:p>
            <a:fld id="{58141D07-DDEC-45F0-974D-E6B509287D42}" type="slidenum">
              <a:rPr lang="fr-FR" smtClean="0"/>
              <a:t>‹N°›</a:t>
            </a:fld>
            <a:endParaRPr lang="fr-FR" dirty="0"/>
          </a:p>
        </p:txBody>
      </p:sp>
      <p:sp>
        <p:nvSpPr>
          <p:cNvPr id="8" name="Espace réservé du texte 7"/>
          <p:cNvSpPr>
            <a:spLocks noGrp="1"/>
          </p:cNvSpPr>
          <p:nvPr>
            <p:ph type="body" sz="quarter" idx="13" hasCustomPrompt="1"/>
          </p:nvPr>
        </p:nvSpPr>
        <p:spPr>
          <a:xfrm>
            <a:off x="679452" y="1125538"/>
            <a:ext cx="11114705" cy="501650"/>
          </a:xfrm>
        </p:spPr>
        <p:txBody>
          <a:bodyPr/>
          <a:lstStyle>
            <a:lvl1pPr marL="0" indent="0">
              <a:buNone/>
              <a:defRPr b="1" i="0" u="sng">
                <a:solidFill>
                  <a:schemeClr val="tx1"/>
                </a:solidFill>
              </a:defRPr>
            </a:lvl1pPr>
          </a:lstStyle>
          <a:p>
            <a:pPr lvl="0"/>
            <a:r>
              <a:rPr lang="fr-FR" dirty="0"/>
              <a:t>Sous-Titre</a:t>
            </a:r>
          </a:p>
        </p:txBody>
      </p:sp>
      <p:sp>
        <p:nvSpPr>
          <p:cNvPr id="9" name="Espace réservé du texte 8"/>
          <p:cNvSpPr>
            <a:spLocks noGrp="1"/>
          </p:cNvSpPr>
          <p:nvPr>
            <p:ph type="body" sz="quarter" idx="14"/>
          </p:nvPr>
        </p:nvSpPr>
        <p:spPr>
          <a:xfrm>
            <a:off x="679451" y="1807369"/>
            <a:ext cx="5981232" cy="4368800"/>
          </a:xfrm>
        </p:spPr>
        <p:txBody>
          <a:bodyPr/>
          <a:lstStyle>
            <a:lvl1pPr marL="252000" indent="-228600">
              <a:spcBef>
                <a:spcPts val="2400"/>
              </a:spcBef>
              <a:buClr>
                <a:schemeClr val="accent6">
                  <a:lumMod val="75000"/>
                </a:schemeClr>
              </a:buClr>
              <a:buFont typeface="Webdings" panose="05030102010509060703" pitchFamily="18" charset="2"/>
              <a:buChar char=""/>
              <a:defRPr sz="2000" b="1" i="1">
                <a:solidFill>
                  <a:schemeClr val="accent6">
                    <a:lumMod val="50000"/>
                  </a:schemeClr>
                </a:solidFill>
              </a:defRPr>
            </a:lvl1pPr>
            <a:lvl2pPr marL="252000">
              <a:defRPr/>
            </a:lvl2pPr>
            <a:lvl3pPr marL="504000">
              <a:defRPr sz="1800"/>
            </a:lvl3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51350091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_Titre, sous-titre, et deux colonn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Modifiez le style du titre</a:t>
            </a:r>
            <a:endParaRPr lang="en-US" dirty="0"/>
          </a:p>
        </p:txBody>
      </p:sp>
      <p:sp>
        <p:nvSpPr>
          <p:cNvPr id="4" name="Date Placeholder 3"/>
          <p:cNvSpPr>
            <a:spLocks noGrp="1"/>
          </p:cNvSpPr>
          <p:nvPr>
            <p:ph type="dt" sz="half" idx="10"/>
          </p:nvPr>
        </p:nvSpPr>
        <p:spPr/>
        <p:txBody>
          <a:bodyPr/>
          <a:lstStyle/>
          <a:p>
            <a:fld id="{5A9765D8-CADC-44C5-8078-E84D03010BA8}" type="datetime1">
              <a:rPr lang="fr-FR" smtClean="0"/>
              <a:t>20/05/2022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8141D07-DDEC-45F0-974D-E6B509287D42}" type="slidenum">
              <a:rPr lang="fr-FR" smtClean="0"/>
              <a:t>‹N°›</a:t>
            </a:fld>
            <a:endParaRPr lang="fr-FR"/>
          </a:p>
        </p:txBody>
      </p:sp>
      <p:sp>
        <p:nvSpPr>
          <p:cNvPr id="8" name="Espace réservé du texte 7"/>
          <p:cNvSpPr>
            <a:spLocks noGrp="1"/>
          </p:cNvSpPr>
          <p:nvPr>
            <p:ph type="body" sz="quarter" idx="13" hasCustomPrompt="1"/>
          </p:nvPr>
        </p:nvSpPr>
        <p:spPr>
          <a:xfrm>
            <a:off x="679452" y="1125538"/>
            <a:ext cx="11114705" cy="501650"/>
          </a:xfrm>
        </p:spPr>
        <p:txBody>
          <a:bodyPr/>
          <a:lstStyle>
            <a:lvl1pPr marL="0" indent="0">
              <a:buNone/>
              <a:defRPr b="1" i="0" u="sng">
                <a:solidFill>
                  <a:schemeClr val="tx1"/>
                </a:solidFill>
              </a:defRPr>
            </a:lvl1pPr>
          </a:lstStyle>
          <a:p>
            <a:pPr lvl="0"/>
            <a:r>
              <a:rPr lang="fr-FR" dirty="0"/>
              <a:t>Sous-Titre</a:t>
            </a:r>
          </a:p>
        </p:txBody>
      </p:sp>
      <p:sp>
        <p:nvSpPr>
          <p:cNvPr id="9" name="Espace réservé du texte 8"/>
          <p:cNvSpPr>
            <a:spLocks noGrp="1"/>
          </p:cNvSpPr>
          <p:nvPr>
            <p:ph type="body" sz="quarter" idx="14"/>
          </p:nvPr>
        </p:nvSpPr>
        <p:spPr>
          <a:xfrm>
            <a:off x="679451" y="1807369"/>
            <a:ext cx="5215116" cy="4368800"/>
          </a:xfrm>
        </p:spPr>
        <p:txBody>
          <a:bodyPr/>
          <a:lstStyle>
            <a:lvl1pPr marL="252000" indent="-228600">
              <a:spcBef>
                <a:spcPts val="2400"/>
              </a:spcBef>
              <a:buClr>
                <a:schemeClr val="accent6">
                  <a:lumMod val="75000"/>
                </a:schemeClr>
              </a:buClr>
              <a:buFont typeface="Symap" panose="00000400000000000000" pitchFamily="2" charset="0"/>
              <a:buChar char="N"/>
              <a:defRPr sz="2000" b="1" i="1">
                <a:solidFill>
                  <a:schemeClr val="accent6">
                    <a:lumMod val="50000"/>
                  </a:schemeClr>
                </a:solidFill>
              </a:defRPr>
            </a:lvl1pPr>
            <a:lvl2pPr marL="252000">
              <a:defRPr/>
            </a:lvl2pPr>
            <a:lvl3pPr marL="504000">
              <a:defRPr sz="1800"/>
            </a:lvl3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0" name="Espace réservé du texte 8">
            <a:extLst>
              <a:ext uri="{FF2B5EF4-FFF2-40B4-BE49-F238E27FC236}">
                <a16:creationId xmlns:a16="http://schemas.microsoft.com/office/drawing/2014/main" id="{E6BBFCAB-6629-42F4-AE3A-79B7A27E4FB1}"/>
              </a:ext>
            </a:extLst>
          </p:cNvPr>
          <p:cNvSpPr>
            <a:spLocks noGrp="1"/>
          </p:cNvSpPr>
          <p:nvPr>
            <p:ph type="body" sz="quarter" idx="15"/>
          </p:nvPr>
        </p:nvSpPr>
        <p:spPr>
          <a:xfrm>
            <a:off x="6579041" y="1807369"/>
            <a:ext cx="5215116" cy="4368800"/>
          </a:xfrm>
        </p:spPr>
        <p:txBody>
          <a:bodyPr/>
          <a:lstStyle>
            <a:lvl1pPr marL="252000" indent="-228600">
              <a:spcBef>
                <a:spcPts val="2400"/>
              </a:spcBef>
              <a:buClr>
                <a:schemeClr val="accent6">
                  <a:lumMod val="75000"/>
                </a:schemeClr>
              </a:buClr>
              <a:buFont typeface="Symap" panose="00000400000000000000" pitchFamily="2" charset="0"/>
              <a:buChar char="N"/>
              <a:defRPr sz="2000" b="1" i="1">
                <a:solidFill>
                  <a:schemeClr val="accent6">
                    <a:lumMod val="50000"/>
                  </a:schemeClr>
                </a:solidFill>
              </a:defRPr>
            </a:lvl1pPr>
            <a:lvl2pPr marL="252000">
              <a:defRPr/>
            </a:lvl2pPr>
            <a:lvl3pPr marL="504000">
              <a:defRPr sz="1800"/>
            </a:lvl3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52192029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_image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5AEB0C1-E66E-4163-8370-65E5E3DEFFFA}" type="datetime1">
              <a:rPr lang="fr-FR" smtClean="0"/>
              <a:t>20/05/2022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58141D07-DDEC-45F0-974D-E6B509287D42}" type="slidenum">
              <a:rPr lang="fr-FR" smtClean="0"/>
              <a:t>‹N°›</a:t>
            </a:fld>
            <a:endParaRPr lang="fr-FR"/>
          </a:p>
        </p:txBody>
      </p:sp>
      <p:sp>
        <p:nvSpPr>
          <p:cNvPr id="7" name="Espace réservé du texte 6"/>
          <p:cNvSpPr>
            <a:spLocks noGrp="1"/>
          </p:cNvSpPr>
          <p:nvPr>
            <p:ph type="body" sz="quarter" idx="13"/>
          </p:nvPr>
        </p:nvSpPr>
        <p:spPr>
          <a:xfrm>
            <a:off x="838200" y="4206241"/>
            <a:ext cx="10515600" cy="2002054"/>
          </a:xfrm>
        </p:spPr>
        <p:txBody>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9" name="Espace réservé pour une image  8"/>
          <p:cNvSpPr>
            <a:spLocks noGrp="1"/>
          </p:cNvSpPr>
          <p:nvPr>
            <p:ph type="pic" sz="quarter" idx="14"/>
          </p:nvPr>
        </p:nvSpPr>
        <p:spPr>
          <a:xfrm>
            <a:off x="838200" y="1357162"/>
            <a:ext cx="10515600" cy="2720272"/>
          </a:xfrm>
        </p:spPr>
        <p:txBody>
          <a:bodyPr/>
          <a:lstStyle/>
          <a:p>
            <a:endParaRPr lang="fr-FR"/>
          </a:p>
        </p:txBody>
      </p:sp>
    </p:spTree>
    <p:extLst>
      <p:ext uri="{BB962C8B-B14F-4D97-AF65-F5344CB8AC3E}">
        <p14:creationId xmlns:p14="http://schemas.microsoft.com/office/powerpoint/2010/main" val="81485351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Plan">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p>
            <a:fld id="{65AEB0C1-E66E-4163-8370-65E5E3DEFFFA}" type="datetime1">
              <a:rPr lang="fr-FR" smtClean="0"/>
              <a:t>20/05/2022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58141D07-DDEC-45F0-974D-E6B509287D42}" type="slidenum">
              <a:rPr lang="fr-FR" smtClean="0"/>
              <a:t>‹N°›</a:t>
            </a:fld>
            <a:endParaRPr lang="fr-FR"/>
          </a:p>
        </p:txBody>
      </p:sp>
      <p:sp>
        <p:nvSpPr>
          <p:cNvPr id="7" name="Espace réservé du texte 6"/>
          <p:cNvSpPr>
            <a:spLocks noGrp="1"/>
          </p:cNvSpPr>
          <p:nvPr>
            <p:ph type="body" sz="quarter" idx="13"/>
          </p:nvPr>
        </p:nvSpPr>
        <p:spPr>
          <a:xfrm>
            <a:off x="838200" y="1498600"/>
            <a:ext cx="10515600" cy="4521200"/>
          </a:xfrm>
        </p:spPr>
        <p:txBody>
          <a:bodyPr anchor="ctr"/>
          <a:lstStyle>
            <a:lvl1pPr marL="514350" indent="-514350">
              <a:spcBef>
                <a:spcPts val="600"/>
              </a:spcBef>
              <a:spcAft>
                <a:spcPts val="600"/>
              </a:spcAft>
              <a:buClr>
                <a:schemeClr val="accent1">
                  <a:lumMod val="50000"/>
                </a:schemeClr>
              </a:buClr>
              <a:buFont typeface="+mj-lt"/>
              <a:buAutoNum type="arabicPeriod"/>
              <a:defRPr sz="3200">
                <a:solidFill>
                  <a:srgbClr val="055670"/>
                </a:solidFill>
              </a:defRPr>
            </a:lvl1pPr>
            <a:lvl2pPr marL="914400" indent="-457200">
              <a:spcBef>
                <a:spcPts val="300"/>
              </a:spcBef>
              <a:spcAft>
                <a:spcPts val="300"/>
              </a:spcAft>
              <a:buFont typeface="Arial" panose="020B0604020202020204" pitchFamily="34" charset="0"/>
              <a:buChar char="•"/>
              <a:defRPr sz="2800">
                <a:solidFill>
                  <a:srgbClr val="033647"/>
                </a:solidFill>
              </a:defRPr>
            </a:lvl2pPr>
            <a:lvl3pPr marL="1371600" indent="-457200">
              <a:buFont typeface="+mj-lt"/>
              <a:buAutoNum type="arabicPeriod"/>
              <a:defRPr/>
            </a:lvl3pPr>
            <a:lvl4pPr marL="1714500" indent="-342900">
              <a:buFont typeface="+mj-lt"/>
              <a:buAutoNum type="arabicPeriod"/>
              <a:defRPr/>
            </a:lvl4pPr>
            <a:lvl5pPr marL="2171700" indent="-342900">
              <a:buFont typeface="+mj-lt"/>
              <a:buAutoNum type="arabicPeriod"/>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75792159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Project I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5AEB0C1-E66E-4163-8370-65E5E3DEFFFA}" type="datetime1">
              <a:rPr lang="fr-FR" smtClean="0"/>
              <a:t>20/05/2022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58141D07-DDEC-45F0-974D-E6B509287D42}" type="slidenum">
              <a:rPr lang="fr-FR" smtClean="0"/>
              <a:t>‹N°›</a:t>
            </a:fld>
            <a:endParaRPr lang="fr-FR"/>
          </a:p>
        </p:txBody>
      </p:sp>
      <p:sp>
        <p:nvSpPr>
          <p:cNvPr id="6" name="ZoneTexte 5"/>
          <p:cNvSpPr txBox="1"/>
          <p:nvPr userDrawn="1"/>
        </p:nvSpPr>
        <p:spPr>
          <a:xfrm>
            <a:off x="680156" y="1125182"/>
            <a:ext cx="2254717" cy="461665"/>
          </a:xfrm>
          <a:prstGeom prst="rect">
            <a:avLst/>
          </a:prstGeom>
          <a:noFill/>
        </p:spPr>
        <p:txBody>
          <a:bodyPr wrap="square" rtlCol="0">
            <a:spAutoFit/>
          </a:bodyPr>
          <a:lstStyle/>
          <a:p>
            <a:r>
              <a:rPr lang="fr-FR" sz="2400" b="1" u="sng" dirty="0"/>
              <a:t>Project</a:t>
            </a:r>
            <a:r>
              <a:rPr lang="fr-FR" sz="2400" b="1" u="sng" baseline="0" dirty="0"/>
              <a:t> ID</a:t>
            </a:r>
            <a:endParaRPr lang="fr-FR" sz="2400" b="1" u="sng" dirty="0"/>
          </a:p>
        </p:txBody>
      </p:sp>
      <p:sp>
        <p:nvSpPr>
          <p:cNvPr id="8" name="Espace réservé du texte 7"/>
          <p:cNvSpPr>
            <a:spLocks noGrp="1"/>
          </p:cNvSpPr>
          <p:nvPr>
            <p:ph type="body" sz="quarter" idx="13"/>
          </p:nvPr>
        </p:nvSpPr>
        <p:spPr>
          <a:xfrm>
            <a:off x="684167" y="1780873"/>
            <a:ext cx="11020124" cy="4292668"/>
          </a:xfrm>
        </p:spPr>
        <p:txBody>
          <a:bodyPr anchor="ctr">
            <a:normAutofit/>
          </a:bodyPr>
          <a:lstStyle>
            <a:lvl1pPr>
              <a:spcBef>
                <a:spcPts val="2400"/>
              </a:spcBef>
              <a:spcAft>
                <a:spcPts val="0"/>
              </a:spcAft>
              <a:defRPr sz="2000" b="1"/>
            </a:lvl1pPr>
            <a:lvl2pPr>
              <a:spcBef>
                <a:spcPts val="0"/>
              </a:spcBef>
              <a:defRPr baseline="0"/>
            </a:lvl2pPr>
          </a:lstStyle>
          <a:p>
            <a:pPr lvl="0"/>
            <a:r>
              <a:rPr lang="fr-FR" dirty="0"/>
              <a:t>Modifier les styles du texte du masque</a:t>
            </a:r>
          </a:p>
          <a:p>
            <a:pPr lvl="1"/>
            <a:r>
              <a:rPr lang="fr-FR" dirty="0"/>
              <a:t>Niveau 2</a:t>
            </a:r>
          </a:p>
          <a:p>
            <a:pPr lvl="0"/>
            <a:endParaRPr lang="fr-FR" dirty="0"/>
          </a:p>
        </p:txBody>
      </p:sp>
    </p:spTree>
    <p:extLst>
      <p:ext uri="{BB962C8B-B14F-4D97-AF65-F5344CB8AC3E}">
        <p14:creationId xmlns:p14="http://schemas.microsoft.com/office/powerpoint/2010/main" val="3961445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a:xfrm>
            <a:off x="838200" y="1626669"/>
            <a:ext cx="10515600" cy="4550294"/>
          </a:xfrm>
        </p:spPr>
        <p:txBody>
          <a:bodyPr/>
          <a:lstStyle>
            <a:lvl1pPr>
              <a:defRPr>
                <a:solidFill>
                  <a:schemeClr val="accent5">
                    <a:lumMod val="50000"/>
                  </a:schemeClr>
                </a:solidFill>
              </a:defRPr>
            </a:lvl1pPr>
            <a:lvl3pPr>
              <a:defRPr sz="1800"/>
            </a:lvl3pPr>
            <a:lvl4pPr>
              <a:defRPr sz="1600"/>
            </a:lvl4pPr>
            <a:lvl5pPr>
              <a:defRPr sz="1600"/>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Date Placeholder 3"/>
          <p:cNvSpPr>
            <a:spLocks noGrp="1"/>
          </p:cNvSpPr>
          <p:nvPr>
            <p:ph type="dt" sz="half" idx="10"/>
          </p:nvPr>
        </p:nvSpPr>
        <p:spPr/>
        <p:txBody>
          <a:bodyPr/>
          <a:lstStyle/>
          <a:p>
            <a:fld id="{44A460B8-6E3B-47BF-9FCB-F5119BA27231}" type="datetime1">
              <a:rPr lang="fr-FR" smtClean="0"/>
              <a:t>20/05/2022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13C47C-CB3D-446F-A459-5697A11475F8}" type="slidenum">
              <a:rPr lang="fr-FR" smtClean="0"/>
              <a:t>‹N°›</a:t>
            </a:fld>
            <a:endParaRPr lang="fr-FR"/>
          </a:p>
        </p:txBody>
      </p:sp>
    </p:spTree>
    <p:extLst>
      <p:ext uri="{BB962C8B-B14F-4D97-AF65-F5344CB8AC3E}">
        <p14:creationId xmlns:p14="http://schemas.microsoft.com/office/powerpoint/2010/main" val="1441475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re, sous-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a:xfrm>
            <a:off x="838200" y="1876926"/>
            <a:ext cx="10515600" cy="4300037"/>
          </a:xfrm>
        </p:spPr>
        <p:txBody>
          <a:bodyPr/>
          <a:lstStyle>
            <a:lvl3pPr>
              <a:defRPr sz="1800"/>
            </a:lvl3pPr>
            <a:lvl4pPr>
              <a:defRPr sz="1600"/>
            </a:lvl4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CA6970E-5660-47C7-A663-17EB8AE6596A}" type="datetime1">
              <a:rPr lang="fr-FR" smtClean="0"/>
              <a:t>20/05/2022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13C47C-CB3D-446F-A459-5697A11475F8}" type="slidenum">
              <a:rPr lang="fr-FR" smtClean="0"/>
              <a:t>‹N°›</a:t>
            </a:fld>
            <a:endParaRPr lang="fr-FR"/>
          </a:p>
        </p:txBody>
      </p:sp>
      <p:sp>
        <p:nvSpPr>
          <p:cNvPr id="8" name="Espace réservé du texte 7"/>
          <p:cNvSpPr>
            <a:spLocks noGrp="1"/>
          </p:cNvSpPr>
          <p:nvPr>
            <p:ph type="body" sz="quarter" idx="13" hasCustomPrompt="1"/>
          </p:nvPr>
        </p:nvSpPr>
        <p:spPr>
          <a:xfrm>
            <a:off x="679452" y="1125538"/>
            <a:ext cx="11114705" cy="501650"/>
          </a:xfrm>
        </p:spPr>
        <p:txBody>
          <a:bodyPr/>
          <a:lstStyle>
            <a:lvl1pPr marL="0" indent="0">
              <a:buNone/>
              <a:defRPr b="1" i="0" u="sng">
                <a:solidFill>
                  <a:schemeClr val="tx1"/>
                </a:solidFill>
              </a:defRPr>
            </a:lvl1pPr>
          </a:lstStyle>
          <a:p>
            <a:pPr lvl="0"/>
            <a:r>
              <a:rPr lang="fr-FR" dirty="0"/>
              <a:t>Sous-Titre</a:t>
            </a:r>
          </a:p>
        </p:txBody>
      </p:sp>
    </p:spTree>
    <p:extLst>
      <p:ext uri="{BB962C8B-B14F-4D97-AF65-F5344CB8AC3E}">
        <p14:creationId xmlns:p14="http://schemas.microsoft.com/office/powerpoint/2010/main" val="3683802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re, sous-titre, et ri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4" name="Date Placeholder 3"/>
          <p:cNvSpPr>
            <a:spLocks noGrp="1"/>
          </p:cNvSpPr>
          <p:nvPr>
            <p:ph type="dt" sz="half" idx="10"/>
          </p:nvPr>
        </p:nvSpPr>
        <p:spPr/>
        <p:txBody>
          <a:bodyPr/>
          <a:lstStyle/>
          <a:p>
            <a:fld id="{E8AE0EC3-0E56-4B3F-A1CC-1120B965E300}" type="datetime1">
              <a:rPr lang="fr-FR" smtClean="0"/>
              <a:t>20/05/2022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13C47C-CB3D-446F-A459-5697A11475F8}" type="slidenum">
              <a:rPr lang="fr-FR" smtClean="0"/>
              <a:t>‹N°›</a:t>
            </a:fld>
            <a:endParaRPr lang="fr-FR"/>
          </a:p>
        </p:txBody>
      </p:sp>
      <p:sp>
        <p:nvSpPr>
          <p:cNvPr id="8" name="Espace réservé du texte 7"/>
          <p:cNvSpPr>
            <a:spLocks noGrp="1"/>
          </p:cNvSpPr>
          <p:nvPr>
            <p:ph type="body" sz="quarter" idx="13" hasCustomPrompt="1"/>
          </p:nvPr>
        </p:nvSpPr>
        <p:spPr>
          <a:xfrm>
            <a:off x="679452" y="1125538"/>
            <a:ext cx="11114705" cy="501650"/>
          </a:xfrm>
        </p:spPr>
        <p:txBody>
          <a:bodyPr/>
          <a:lstStyle>
            <a:lvl1pPr marL="0" indent="0">
              <a:buNone/>
              <a:defRPr b="1" i="0" u="sng">
                <a:solidFill>
                  <a:schemeClr val="tx1"/>
                </a:solidFill>
              </a:defRPr>
            </a:lvl1pPr>
          </a:lstStyle>
          <a:p>
            <a:pPr lvl="0"/>
            <a:r>
              <a:rPr lang="fr-FR" dirty="0"/>
              <a:t>Sous-Titre</a:t>
            </a:r>
          </a:p>
        </p:txBody>
      </p:sp>
    </p:spTree>
    <p:extLst>
      <p:ext uri="{BB962C8B-B14F-4D97-AF65-F5344CB8AC3E}">
        <p14:creationId xmlns:p14="http://schemas.microsoft.com/office/powerpoint/2010/main" val="1163980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sous-titre, et bandeau b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4" name="Date Placeholder 3"/>
          <p:cNvSpPr>
            <a:spLocks noGrp="1"/>
          </p:cNvSpPr>
          <p:nvPr>
            <p:ph type="dt" sz="half" idx="10"/>
          </p:nvPr>
        </p:nvSpPr>
        <p:spPr/>
        <p:txBody>
          <a:bodyPr/>
          <a:lstStyle/>
          <a:p>
            <a:fld id="{8AAB898A-5050-441B-9E4F-CD0E8BAF490C}" type="datetime1">
              <a:rPr lang="fr-FR" smtClean="0"/>
              <a:t>20/05/2022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13C47C-CB3D-446F-A459-5697A11475F8}" type="slidenum">
              <a:rPr lang="fr-FR" smtClean="0"/>
              <a:t>‹N°›</a:t>
            </a:fld>
            <a:endParaRPr lang="fr-FR"/>
          </a:p>
        </p:txBody>
      </p:sp>
      <p:sp>
        <p:nvSpPr>
          <p:cNvPr id="8" name="Espace réservé du texte 7"/>
          <p:cNvSpPr>
            <a:spLocks noGrp="1"/>
          </p:cNvSpPr>
          <p:nvPr>
            <p:ph type="body" sz="quarter" idx="13" hasCustomPrompt="1"/>
          </p:nvPr>
        </p:nvSpPr>
        <p:spPr>
          <a:xfrm>
            <a:off x="679452" y="1125538"/>
            <a:ext cx="11114705" cy="501650"/>
          </a:xfrm>
        </p:spPr>
        <p:txBody>
          <a:bodyPr/>
          <a:lstStyle>
            <a:lvl1pPr marL="0" indent="0">
              <a:buNone/>
              <a:defRPr b="1" i="0" u="sng">
                <a:solidFill>
                  <a:schemeClr val="tx1"/>
                </a:solidFill>
              </a:defRPr>
            </a:lvl1pPr>
          </a:lstStyle>
          <a:p>
            <a:pPr lvl="0"/>
            <a:r>
              <a:rPr lang="fr-FR" dirty="0"/>
              <a:t>Sous-Titre</a:t>
            </a:r>
          </a:p>
        </p:txBody>
      </p:sp>
      <p:sp>
        <p:nvSpPr>
          <p:cNvPr id="7" name="Espace réservé du texte 6">
            <a:extLst>
              <a:ext uri="{FF2B5EF4-FFF2-40B4-BE49-F238E27FC236}">
                <a16:creationId xmlns:a16="http://schemas.microsoft.com/office/drawing/2014/main" id="{FA543078-565C-4E89-8275-8AC5FBA22040}"/>
              </a:ext>
            </a:extLst>
          </p:cNvPr>
          <p:cNvSpPr>
            <a:spLocks noGrp="1"/>
          </p:cNvSpPr>
          <p:nvPr>
            <p:ph type="body" sz="quarter" idx="14"/>
          </p:nvPr>
        </p:nvSpPr>
        <p:spPr>
          <a:xfrm>
            <a:off x="838200" y="4581727"/>
            <a:ext cx="10515600" cy="1774625"/>
          </a:xfrm>
        </p:spPr>
        <p:txBody>
          <a:bodyPr/>
          <a:lstStyle>
            <a:lvl1pPr marL="0" indent="0">
              <a:buFontTx/>
              <a:buNone/>
              <a:defRPr/>
            </a:lvl1pPr>
            <a:lvl2pPr marL="457200" indent="0">
              <a:buNone/>
              <a:defRPr/>
            </a:lvl2pPr>
            <a:lvl3pPr marL="914400" indent="0">
              <a:buNone/>
              <a:defRPr/>
            </a:lvl3pPr>
          </a:lstStyle>
          <a:p>
            <a:pPr lvl="0"/>
            <a:r>
              <a:rPr lang="fr-FR" dirty="0"/>
              <a:t>Modifier les styles du texte du masque</a:t>
            </a:r>
          </a:p>
          <a:p>
            <a:pPr lvl="1"/>
            <a:r>
              <a:rPr lang="fr-FR" dirty="0"/>
              <a:t>Deuxième niveau</a:t>
            </a:r>
          </a:p>
        </p:txBody>
      </p:sp>
    </p:spTree>
    <p:extLst>
      <p:ext uri="{BB962C8B-B14F-4D97-AF65-F5344CB8AC3E}">
        <p14:creationId xmlns:p14="http://schemas.microsoft.com/office/powerpoint/2010/main" val="1576858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re, sous-titre, et bandeau latér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4" name="Date Placeholder 3"/>
          <p:cNvSpPr>
            <a:spLocks noGrp="1"/>
          </p:cNvSpPr>
          <p:nvPr>
            <p:ph type="dt" sz="half" idx="10"/>
          </p:nvPr>
        </p:nvSpPr>
        <p:spPr/>
        <p:txBody>
          <a:bodyPr/>
          <a:lstStyle/>
          <a:p>
            <a:fld id="{4BC968CB-5778-4425-A26A-57CE98EB7256}" type="datetime1">
              <a:rPr lang="fr-FR" smtClean="0"/>
              <a:t>20/05/2022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13C47C-CB3D-446F-A459-5697A11475F8}" type="slidenum">
              <a:rPr lang="fr-FR" smtClean="0"/>
              <a:t>‹N°›</a:t>
            </a:fld>
            <a:endParaRPr lang="fr-FR"/>
          </a:p>
        </p:txBody>
      </p:sp>
      <p:sp>
        <p:nvSpPr>
          <p:cNvPr id="8" name="Espace réservé du texte 7"/>
          <p:cNvSpPr>
            <a:spLocks noGrp="1"/>
          </p:cNvSpPr>
          <p:nvPr>
            <p:ph type="body" sz="quarter" idx="13" hasCustomPrompt="1"/>
          </p:nvPr>
        </p:nvSpPr>
        <p:spPr>
          <a:xfrm>
            <a:off x="679452" y="1125538"/>
            <a:ext cx="11114705" cy="501650"/>
          </a:xfrm>
        </p:spPr>
        <p:txBody>
          <a:bodyPr/>
          <a:lstStyle>
            <a:lvl1pPr marL="0" indent="0">
              <a:buNone/>
              <a:defRPr b="1" i="0" u="sng">
                <a:solidFill>
                  <a:schemeClr val="tx1"/>
                </a:solidFill>
              </a:defRPr>
            </a:lvl1pPr>
          </a:lstStyle>
          <a:p>
            <a:pPr lvl="0"/>
            <a:r>
              <a:rPr lang="fr-FR" dirty="0"/>
              <a:t>Sous-Titre</a:t>
            </a:r>
          </a:p>
        </p:txBody>
      </p:sp>
      <p:sp>
        <p:nvSpPr>
          <p:cNvPr id="9" name="Espace réservé du texte 8"/>
          <p:cNvSpPr>
            <a:spLocks noGrp="1"/>
          </p:cNvSpPr>
          <p:nvPr>
            <p:ph type="body" sz="quarter" idx="14"/>
          </p:nvPr>
        </p:nvSpPr>
        <p:spPr>
          <a:xfrm>
            <a:off x="679451" y="1807369"/>
            <a:ext cx="5177652" cy="4368800"/>
          </a:xfrm>
        </p:spPr>
        <p:txBody>
          <a:bodyPr/>
          <a:lstStyle>
            <a:lvl1pPr marL="252000" indent="-228600">
              <a:spcBef>
                <a:spcPts val="2400"/>
              </a:spcBef>
              <a:buClr>
                <a:schemeClr val="accent5">
                  <a:lumMod val="50000"/>
                </a:schemeClr>
              </a:buClr>
              <a:buFont typeface="Wingdings" panose="05000000000000000000" pitchFamily="2" charset="2"/>
              <a:buChar char="Ø"/>
              <a:defRPr sz="2000" b="1" i="1">
                <a:solidFill>
                  <a:schemeClr val="accent5">
                    <a:lumMod val="50000"/>
                  </a:schemeClr>
                </a:solidFill>
              </a:defRPr>
            </a:lvl1pPr>
            <a:lvl2pPr marL="252000">
              <a:defRPr/>
            </a:lvl2pPr>
            <a:lvl3pPr marL="504000">
              <a:defRPr sz="1800"/>
            </a:lvl3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493771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Titre, sous-titre, et deux colonn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4" name="Date Placeholder 3"/>
          <p:cNvSpPr>
            <a:spLocks noGrp="1"/>
          </p:cNvSpPr>
          <p:nvPr>
            <p:ph type="dt" sz="half" idx="10"/>
          </p:nvPr>
        </p:nvSpPr>
        <p:spPr/>
        <p:txBody>
          <a:bodyPr/>
          <a:lstStyle/>
          <a:p>
            <a:fld id="{9E0758C0-1450-45E8-B000-588B2476E1D5}" type="datetime1">
              <a:rPr lang="fr-FR" smtClean="0"/>
              <a:t>20/05/2022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13C47C-CB3D-446F-A459-5697A11475F8}" type="slidenum">
              <a:rPr lang="fr-FR" smtClean="0"/>
              <a:t>‹N°›</a:t>
            </a:fld>
            <a:endParaRPr lang="fr-FR"/>
          </a:p>
        </p:txBody>
      </p:sp>
      <p:sp>
        <p:nvSpPr>
          <p:cNvPr id="8" name="Espace réservé du texte 7"/>
          <p:cNvSpPr>
            <a:spLocks noGrp="1"/>
          </p:cNvSpPr>
          <p:nvPr>
            <p:ph type="body" sz="quarter" idx="13" hasCustomPrompt="1"/>
          </p:nvPr>
        </p:nvSpPr>
        <p:spPr>
          <a:xfrm>
            <a:off x="679452" y="1125538"/>
            <a:ext cx="11114705" cy="501650"/>
          </a:xfrm>
        </p:spPr>
        <p:txBody>
          <a:bodyPr/>
          <a:lstStyle>
            <a:lvl1pPr marL="0" indent="0">
              <a:buNone/>
              <a:defRPr b="1" i="0" u="sng">
                <a:solidFill>
                  <a:schemeClr val="tx1"/>
                </a:solidFill>
              </a:defRPr>
            </a:lvl1pPr>
          </a:lstStyle>
          <a:p>
            <a:pPr lvl="0"/>
            <a:r>
              <a:rPr lang="fr-FR" dirty="0"/>
              <a:t>Sous-Titre</a:t>
            </a:r>
          </a:p>
        </p:txBody>
      </p:sp>
      <p:sp>
        <p:nvSpPr>
          <p:cNvPr id="9" name="Espace réservé du texte 8"/>
          <p:cNvSpPr>
            <a:spLocks noGrp="1"/>
          </p:cNvSpPr>
          <p:nvPr>
            <p:ph type="body" sz="quarter" idx="14"/>
          </p:nvPr>
        </p:nvSpPr>
        <p:spPr>
          <a:xfrm>
            <a:off x="679451" y="1807369"/>
            <a:ext cx="5215116" cy="4368800"/>
          </a:xfrm>
        </p:spPr>
        <p:txBody>
          <a:bodyPr/>
          <a:lstStyle>
            <a:lvl1pPr marL="252000" indent="-228600">
              <a:spcBef>
                <a:spcPts val="2400"/>
              </a:spcBef>
              <a:buClr>
                <a:schemeClr val="accent5">
                  <a:lumMod val="50000"/>
                </a:schemeClr>
              </a:buClr>
              <a:buFont typeface="Wingdings" panose="05000000000000000000" pitchFamily="2" charset="2"/>
              <a:buChar char="Ø"/>
              <a:defRPr sz="2000" b="1" i="1">
                <a:solidFill>
                  <a:schemeClr val="accent5">
                    <a:lumMod val="50000"/>
                  </a:schemeClr>
                </a:solidFill>
              </a:defRPr>
            </a:lvl1pPr>
            <a:lvl2pPr marL="252000">
              <a:defRPr/>
            </a:lvl2pPr>
            <a:lvl3pPr marL="504000">
              <a:defRPr sz="1800"/>
            </a:lvl3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0" name="Espace réservé du texte 8">
            <a:extLst>
              <a:ext uri="{FF2B5EF4-FFF2-40B4-BE49-F238E27FC236}">
                <a16:creationId xmlns:a16="http://schemas.microsoft.com/office/drawing/2014/main" id="{E6BBFCAB-6629-42F4-AE3A-79B7A27E4FB1}"/>
              </a:ext>
            </a:extLst>
          </p:cNvPr>
          <p:cNvSpPr>
            <a:spLocks noGrp="1"/>
          </p:cNvSpPr>
          <p:nvPr>
            <p:ph type="body" sz="quarter" idx="15"/>
          </p:nvPr>
        </p:nvSpPr>
        <p:spPr>
          <a:xfrm>
            <a:off x="6579041" y="1807369"/>
            <a:ext cx="5215116" cy="4368800"/>
          </a:xfrm>
        </p:spPr>
        <p:txBody>
          <a:bodyPr/>
          <a:lstStyle>
            <a:lvl1pPr marL="252000" indent="-228600">
              <a:spcBef>
                <a:spcPts val="2400"/>
              </a:spcBef>
              <a:buClr>
                <a:schemeClr val="accent5">
                  <a:lumMod val="50000"/>
                </a:schemeClr>
              </a:buClr>
              <a:buFont typeface="Wingdings" panose="05000000000000000000" pitchFamily="2" charset="2"/>
              <a:buChar char="Ø"/>
              <a:defRPr sz="2000" b="1" i="1">
                <a:solidFill>
                  <a:schemeClr val="accent5">
                    <a:lumMod val="50000"/>
                  </a:schemeClr>
                </a:solidFill>
              </a:defRPr>
            </a:lvl1pPr>
            <a:lvl2pPr marL="252000">
              <a:defRPr/>
            </a:lvl2pPr>
            <a:lvl3pPr marL="504000">
              <a:defRPr sz="1800"/>
            </a:lvl3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7277573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7"/>
          <p:cNvSpPr/>
          <p:nvPr/>
        </p:nvSpPr>
        <p:spPr>
          <a:xfrm>
            <a:off x="0" y="381000"/>
            <a:ext cx="12192000" cy="620713"/>
          </a:xfrm>
          <a:prstGeom prst="rect">
            <a:avLst/>
          </a:prstGeom>
          <a:gradFill flip="none" rotWithShape="1">
            <a:gsLst>
              <a:gs pos="0">
                <a:schemeClr val="accent5">
                  <a:lumMod val="75000"/>
                </a:schemeClr>
              </a:gs>
              <a:gs pos="68000">
                <a:schemeClr val="accent5">
                  <a:lumMod val="75000"/>
                </a:schemeClr>
              </a:gs>
              <a:gs pos="100000">
                <a:schemeClr val="accent5">
                  <a:lumMod val="75000"/>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dirty="0"/>
          </a:p>
        </p:txBody>
      </p:sp>
      <p:sp>
        <p:nvSpPr>
          <p:cNvPr id="2" name="Title Placeholder 1"/>
          <p:cNvSpPr>
            <a:spLocks noGrp="1"/>
          </p:cNvSpPr>
          <p:nvPr>
            <p:ph type="title"/>
          </p:nvPr>
        </p:nvSpPr>
        <p:spPr>
          <a:xfrm>
            <a:off x="680156" y="257529"/>
            <a:ext cx="11126833" cy="867653"/>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CDC900-4BBD-4FF9-B05D-107CCF7BF692}" type="datetime1">
              <a:rPr lang="fr-FR" smtClean="0"/>
              <a:t>20/05/2022</a:t>
            </a:fld>
            <a:endParaRPr lang="fr-F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A6ACAF-6041-437E-8DD8-995F3AE8FB42}" type="slidenum">
              <a:rPr lang="fr-FR" smtClean="0"/>
              <a:pPr/>
              <a:t>‹N°›</a:t>
            </a:fld>
            <a:endParaRPr lang="fr-FR" dirty="0"/>
          </a:p>
        </p:txBody>
      </p:sp>
      <p:pic>
        <p:nvPicPr>
          <p:cNvPr id="9" name="Image 8" descr="LOGO-CETHIL-CMJN.eps">
            <a:extLst>
              <a:ext uri="{FF2B5EF4-FFF2-40B4-BE49-F238E27FC236}">
                <a16:creationId xmlns:a16="http://schemas.microsoft.com/office/drawing/2014/main" id="{D87E3FA3-4F13-4568-9CC7-A067F3209F60}"/>
              </a:ext>
            </a:extLst>
          </p:cNvPr>
          <p:cNvPicPr>
            <a:picLocks noChangeAspect="1"/>
          </p:cNvPicPr>
          <p:nvPr userDrawn="1"/>
        </p:nvPicPr>
        <p:blipFill>
          <a:blip r:embed="rId41" cstate="screen">
            <a:extLst>
              <a:ext uri="{28A0092B-C50C-407E-A947-70E740481C1C}">
                <a14:useLocalDpi xmlns:a14="http://schemas.microsoft.com/office/drawing/2010/main" val="0"/>
              </a:ext>
            </a:extLst>
          </a:blip>
          <a:stretch>
            <a:fillRect/>
          </a:stretch>
        </p:blipFill>
        <p:spPr>
          <a:xfrm>
            <a:off x="10145641" y="419222"/>
            <a:ext cx="1959364" cy="544266"/>
          </a:xfrm>
          <a:prstGeom prst="rect">
            <a:avLst/>
          </a:prstGeom>
        </p:spPr>
      </p:pic>
    </p:spTree>
    <p:extLst>
      <p:ext uri="{BB962C8B-B14F-4D97-AF65-F5344CB8AC3E}">
        <p14:creationId xmlns:p14="http://schemas.microsoft.com/office/powerpoint/2010/main" val="3163560026"/>
      </p:ext>
    </p:extLst>
  </p:cSld>
  <p:clrMap bg1="lt1" tx1="dk1" bg2="lt2" tx2="dk2" accent1="accent1" accent2="accent2" accent3="accent3" accent4="accent4" accent5="accent5" accent6="accent6" hlink="hlink" folHlink="folHlink"/>
  <p:sldLayoutIdLst>
    <p:sldLayoutId id="2147483696" r:id="rId1"/>
    <p:sldLayoutId id="2147483727"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 id="2147483712" r:id="rId18"/>
    <p:sldLayoutId id="2147483713" r:id="rId19"/>
    <p:sldLayoutId id="2147483714" r:id="rId20"/>
    <p:sldLayoutId id="2147483715" r:id="rId21"/>
    <p:sldLayoutId id="2147483716" r:id="rId22"/>
    <p:sldLayoutId id="2147483717" r:id="rId23"/>
    <p:sldLayoutId id="2147483718" r:id="rId24"/>
    <p:sldLayoutId id="2147483719" r:id="rId25"/>
    <p:sldLayoutId id="2147483720" r:id="rId26"/>
    <p:sldLayoutId id="2147483721" r:id="rId27"/>
    <p:sldLayoutId id="2147483722" r:id="rId28"/>
    <p:sldLayoutId id="2147483723" r:id="rId29"/>
    <p:sldLayoutId id="2147483724" r:id="rId30"/>
    <p:sldLayoutId id="2147483725" r:id="rId31"/>
    <p:sldLayoutId id="2147483726" r:id="rId32"/>
    <p:sldLayoutId id="2147483692" r:id="rId33"/>
    <p:sldLayoutId id="2147483693" r:id="rId34"/>
    <p:sldLayoutId id="2147483694" r:id="rId35"/>
    <p:sldLayoutId id="2147483679" r:id="rId36"/>
    <p:sldLayoutId id="2147483673" r:id="rId37"/>
    <p:sldLayoutId id="2147483672" r:id="rId38"/>
    <p:sldLayoutId id="2147483674" r:id="rId39"/>
  </p:sldLayoutIdLst>
  <p:hf hdr="0" ftr="0" dt="0"/>
  <p:txStyles>
    <p:titleStyle>
      <a:lvl1pPr algn="l" defTabSz="914400" rtl="0" eaLnBrk="1" latinLnBrk="0" hangingPunct="1">
        <a:lnSpc>
          <a:spcPct val="90000"/>
        </a:lnSpc>
        <a:spcBef>
          <a:spcPct val="0"/>
        </a:spcBef>
        <a:buNone/>
        <a:defRPr sz="3600" kern="1200">
          <a:solidFill>
            <a:schemeClr val="bg1"/>
          </a:solidFill>
          <a:latin typeface="Corbel" panose="020B0503020204020204" pitchFamily="34" charset="0"/>
          <a:ea typeface="+mj-ea"/>
          <a:cs typeface="+mj-cs"/>
        </a:defRPr>
      </a:lvl1pPr>
    </p:titleStyle>
    <p:bodyStyle>
      <a:lvl1pPr marL="228600" indent="-228600" algn="l" defTabSz="914400" rtl="0" eaLnBrk="1" latinLnBrk="0" hangingPunct="1">
        <a:lnSpc>
          <a:spcPct val="90000"/>
        </a:lnSpc>
        <a:spcBef>
          <a:spcPts val="2400"/>
        </a:spcBef>
        <a:buClr>
          <a:schemeClr val="accent5">
            <a:lumMod val="50000"/>
          </a:schemeClr>
        </a:buClr>
        <a:buFont typeface="Wingdings" panose="05000000000000000000" pitchFamily="2" charset="2"/>
        <a:buChar char="Ø"/>
        <a:defRPr sz="2000" b="1" i="1" kern="1200">
          <a:solidFill>
            <a:schemeClr val="accent5">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cethil.insa-lyon.fr/" TargetMode="External"/><Relationship Id="rId1" Type="http://schemas.openxmlformats.org/officeDocument/2006/relationships/slideLayout" Target="../slideLayouts/slideLayout2.xml"/><Relationship Id="rId5" Type="http://schemas.openxmlformats.org/officeDocument/2006/relationships/image" Target="../media/image4.tiff"/><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8.xml"/><Relationship Id="rId4" Type="http://schemas.openxmlformats.org/officeDocument/2006/relationships/image" Target="../media/image19.png"/></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8.xml"/><Relationship Id="rId4" Type="http://schemas.openxmlformats.org/officeDocument/2006/relationships/image" Target="../media/image19.png"/></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23.png"/></Relationships>
</file>

<file path=ppt/slides/_rels/slide35.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25.e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cethil.insa-lyon.fr/" TargetMode="External"/><Relationship Id="rId1" Type="http://schemas.openxmlformats.org/officeDocument/2006/relationships/slideLayout" Target="../slideLayouts/slideLayout1.xml"/><Relationship Id="rId5" Type="http://schemas.openxmlformats.org/officeDocument/2006/relationships/image" Target="../media/image4.tiff"/><Relationship Id="rId4" Type="http://schemas.openxmlformats.org/officeDocument/2006/relationships/image" Target="../media/image3.emf"/></Relationships>
</file>

<file path=ppt/slides/_rels/slide38.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21.xml"/><Relationship Id="rId1" Type="http://schemas.openxmlformats.org/officeDocument/2006/relationships/slideLayout" Target="../slideLayouts/slideLayout8.xml"/><Relationship Id="rId4" Type="http://schemas.openxmlformats.org/officeDocument/2006/relationships/image" Target="../media/image2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5.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7DCF520C-D56D-4859-9CB6-486857A4C573}"/>
              </a:ext>
            </a:extLst>
          </p:cNvPr>
          <p:cNvSpPr>
            <a:spLocks noGrp="1"/>
          </p:cNvSpPr>
          <p:nvPr>
            <p:ph type="body" sz="quarter" idx="13"/>
          </p:nvPr>
        </p:nvSpPr>
        <p:spPr/>
        <p:txBody>
          <a:bodyPr/>
          <a:lstStyle/>
          <a:p>
            <a:r>
              <a:rPr lang="fr-FR" sz="3200" dirty="0"/>
              <a:t>Sélectionner des données météorologiques de canicules pour l’évaluation des performances des bâtiments</a:t>
            </a:r>
            <a:endParaRPr lang="en-US" dirty="0"/>
          </a:p>
        </p:txBody>
      </p:sp>
      <p:sp>
        <p:nvSpPr>
          <p:cNvPr id="9" name="Text Placeholder 45">
            <a:extLst>
              <a:ext uri="{FF2B5EF4-FFF2-40B4-BE49-F238E27FC236}">
                <a16:creationId xmlns:a16="http://schemas.microsoft.com/office/drawing/2014/main" id="{6661CD77-86A2-473D-A2E1-D1F716F1E92B}"/>
              </a:ext>
            </a:extLst>
          </p:cNvPr>
          <p:cNvSpPr>
            <a:spLocks noGrp="1"/>
          </p:cNvSpPr>
          <p:nvPr>
            <p:ph type="body" sz="quarter" idx="14"/>
          </p:nvPr>
        </p:nvSpPr>
        <p:spPr>
          <a:prstGeom prst="rect">
            <a:avLst/>
          </a:prstGeom>
        </p:spPr>
        <p:txBody>
          <a:bodyPr>
            <a:normAutofit/>
          </a:bodyPr>
          <a:lstStyle>
            <a:lvl1pPr marL="0" marR="0" indent="0" algn="l" defTabSz="914400" rtl="0" eaLnBrk="1" fontAlgn="base" latinLnBrk="0" hangingPunct="1">
              <a:lnSpc>
                <a:spcPct val="100000"/>
              </a:lnSpc>
              <a:spcBef>
                <a:spcPct val="20000"/>
              </a:spcBef>
              <a:spcAft>
                <a:spcPct val="0"/>
              </a:spcAft>
              <a:buClr>
                <a:srgbClr val="A32D22"/>
              </a:buClr>
              <a:buSzTx/>
              <a:buFont typeface="Arial" panose="020B0604020202020204" pitchFamily="34" charset="0"/>
              <a:buNone/>
              <a:tabLst/>
              <a:defRPr sz="1600" i="0" baseline="0">
                <a:solidFill>
                  <a:srgbClr val="A32D22"/>
                </a:solidFill>
              </a:defRPr>
            </a:lvl1pPr>
          </a:lstStyle>
          <a:p>
            <a:pPr lvl="0"/>
            <a:r>
              <a:rPr lang="en-US" dirty="0">
                <a:solidFill>
                  <a:srgbClr val="2F5597"/>
                </a:solidFill>
              </a:rPr>
              <a:t>Adrien Toesca</a:t>
            </a:r>
          </a:p>
          <a:p>
            <a:pPr lvl="0"/>
            <a:r>
              <a:rPr lang="en-US" dirty="0">
                <a:solidFill>
                  <a:srgbClr val="2F5597"/>
                </a:solidFill>
              </a:rPr>
              <a:t>Univ Lyon, INSA Lyon, CNRS, CETHIL, UMR5008</a:t>
            </a:r>
          </a:p>
        </p:txBody>
      </p:sp>
      <p:sp>
        <p:nvSpPr>
          <p:cNvPr id="10" name="Text Placeholder 45">
            <a:extLst>
              <a:ext uri="{FF2B5EF4-FFF2-40B4-BE49-F238E27FC236}">
                <a16:creationId xmlns:a16="http://schemas.microsoft.com/office/drawing/2014/main" id="{44886867-1367-44A5-8B0B-6132CEFA5D94}"/>
              </a:ext>
            </a:extLst>
          </p:cNvPr>
          <p:cNvSpPr>
            <a:spLocks noGrp="1"/>
          </p:cNvSpPr>
          <p:nvPr>
            <p:ph type="body" sz="quarter" idx="15"/>
          </p:nvPr>
        </p:nvSpPr>
        <p:spPr>
          <a:prstGeom prst="rect">
            <a:avLst/>
          </a:prstGeom>
        </p:spPr>
        <p:txBody>
          <a:bodyPr>
            <a:normAutofit/>
          </a:bodyPr>
          <a:lstStyle>
            <a:lvl1pPr marL="0" marR="0" indent="0" algn="l" defTabSz="914400" rtl="0" eaLnBrk="1" fontAlgn="base" latinLnBrk="0" hangingPunct="1">
              <a:lnSpc>
                <a:spcPct val="100000"/>
              </a:lnSpc>
              <a:spcBef>
                <a:spcPct val="20000"/>
              </a:spcBef>
              <a:spcAft>
                <a:spcPct val="0"/>
              </a:spcAft>
              <a:buClr>
                <a:srgbClr val="A32D22"/>
              </a:buClr>
              <a:buSzTx/>
              <a:buFont typeface="Arial" panose="020B0604020202020204" pitchFamily="34" charset="0"/>
              <a:buNone/>
              <a:tabLst/>
              <a:defRPr sz="1600" i="0" baseline="0">
                <a:solidFill>
                  <a:schemeClr val="tx1"/>
                </a:solidFill>
              </a:defRPr>
            </a:lvl1pPr>
          </a:lstStyle>
          <a:p>
            <a:r>
              <a:rPr lang="en-US" sz="1400" dirty="0"/>
              <a:t>Adrien Toesca</a:t>
            </a:r>
            <a:r>
              <a:rPr lang="en-US" sz="1400" baseline="30000" dirty="0"/>
              <a:t>1</a:t>
            </a:r>
            <a:r>
              <a:rPr lang="en-US" sz="1400" dirty="0"/>
              <a:t>. Damien David</a:t>
            </a:r>
            <a:r>
              <a:rPr lang="en-US" sz="1400" baseline="30000" dirty="0"/>
              <a:t>1</a:t>
            </a:r>
            <a:r>
              <a:rPr lang="en-US" sz="1400" dirty="0"/>
              <a:t>. </a:t>
            </a:r>
            <a:r>
              <a:rPr lang="en-US" sz="1400" dirty="0" err="1"/>
              <a:t>Kévyn</a:t>
            </a:r>
            <a:r>
              <a:rPr lang="en-US" sz="1400" dirty="0"/>
              <a:t> Johannes </a:t>
            </a:r>
            <a:r>
              <a:rPr lang="en-US" sz="1400" baseline="30000" dirty="0"/>
              <a:t>1</a:t>
            </a:r>
            <a:r>
              <a:rPr lang="en-US" sz="1400" dirty="0"/>
              <a:t>. Michel Lussault</a:t>
            </a:r>
            <a:r>
              <a:rPr lang="en-US" sz="1400" baseline="30000" dirty="0"/>
              <a:t>2</a:t>
            </a:r>
            <a:r>
              <a:rPr lang="en-US" sz="1400" dirty="0"/>
              <a:t>. </a:t>
            </a:r>
          </a:p>
          <a:p>
            <a:r>
              <a:rPr lang="en-US" sz="1400" baseline="30000" dirty="0"/>
              <a:t>1</a:t>
            </a:r>
            <a:r>
              <a:rPr lang="en-US" sz="1400" dirty="0"/>
              <a:t>Univ Lyon, INSA Lyon, CNRS, CETHIL UMR5008 Lyon, France </a:t>
            </a:r>
            <a:r>
              <a:rPr lang="en-US" sz="1400" baseline="30000" dirty="0"/>
              <a:t>2</a:t>
            </a:r>
            <a:r>
              <a:rPr lang="en-US" sz="1400" dirty="0"/>
              <a:t>University of Lyon, UMR 5600 EVS</a:t>
            </a:r>
            <a:r>
              <a:rPr lang="fr-FR" sz="1400" dirty="0"/>
              <a:t>, Lyon France</a:t>
            </a:r>
            <a:endParaRPr lang="en-US" sz="1400" dirty="0"/>
          </a:p>
          <a:p>
            <a:pPr lvl="0"/>
            <a:endParaRPr lang="en-US" dirty="0"/>
          </a:p>
        </p:txBody>
      </p:sp>
      <p:sp>
        <p:nvSpPr>
          <p:cNvPr id="21" name="Rectangle 20"/>
          <p:cNvSpPr/>
          <p:nvPr/>
        </p:nvSpPr>
        <p:spPr>
          <a:xfrm>
            <a:off x="8355318" y="6408425"/>
            <a:ext cx="2625369" cy="342210"/>
          </a:xfrm>
          <a:prstGeom prst="rect">
            <a:avLst/>
          </a:prstGeom>
        </p:spPr>
        <p:txBody>
          <a:bodyPr wrap="square">
            <a:spAutoFit/>
          </a:bodyPr>
          <a:lstStyle/>
          <a:p>
            <a:pPr>
              <a:lnSpc>
                <a:spcPct val="106000"/>
              </a:lnSpc>
            </a:pPr>
            <a:r>
              <a:rPr lang="en-US" sz="1600" dirty="0">
                <a:latin typeface="Calibri" panose="020F0502020204030204" pitchFamily="34" charset="0"/>
                <a:ea typeface="Calibri" panose="020F0502020204030204" pitchFamily="34" charset="0"/>
                <a:cs typeface="Calibri" panose="020F0502020204030204" pitchFamily="34" charset="0"/>
                <a:hlinkClick r:id="rId2"/>
              </a:rPr>
              <a:t>http://cethil.insa-lyon.fr/</a:t>
            </a:r>
            <a:endParaRPr lang="en-US" sz="1600" dirty="0">
              <a:latin typeface="Calibri" panose="020F0502020204030204" pitchFamily="34" charset="0"/>
              <a:ea typeface="Calibri" panose="020F0502020204030204" pitchFamily="34" charset="0"/>
              <a:cs typeface="Calibri" panose="020F0502020204030204" pitchFamily="34" charset="0"/>
            </a:endParaRPr>
          </a:p>
        </p:txBody>
      </p:sp>
      <p:pic>
        <p:nvPicPr>
          <p:cNvPr id="7" name="Image 6">
            <a:extLst>
              <a:ext uri="{FF2B5EF4-FFF2-40B4-BE49-F238E27FC236}">
                <a16:creationId xmlns:a16="http://schemas.microsoft.com/office/drawing/2014/main" id="{45DFA70C-8E7F-4D32-A850-33EE868C83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2695" y="6382599"/>
            <a:ext cx="1321990" cy="445910"/>
          </a:xfrm>
          <a:prstGeom prst="rect">
            <a:avLst/>
          </a:prstGeom>
        </p:spPr>
      </p:pic>
      <p:pic>
        <p:nvPicPr>
          <p:cNvPr id="8" name="Image 7">
            <a:extLst>
              <a:ext uri="{FF2B5EF4-FFF2-40B4-BE49-F238E27FC236}">
                <a16:creationId xmlns:a16="http://schemas.microsoft.com/office/drawing/2014/main" id="{BE43A584-8048-4906-A3BD-691DE443EA0D}"/>
              </a:ext>
            </a:extLst>
          </p:cNvPr>
          <p:cNvPicPr>
            <a:picLocks noChangeAspect="1"/>
          </p:cNvPicPr>
          <p:nvPr/>
        </p:nvPicPr>
        <p:blipFill>
          <a:blip r:embed="rId4"/>
          <a:stretch>
            <a:fillRect/>
          </a:stretch>
        </p:blipFill>
        <p:spPr>
          <a:xfrm>
            <a:off x="10791505" y="6362777"/>
            <a:ext cx="1400495" cy="433505"/>
          </a:xfrm>
          <a:prstGeom prst="rect">
            <a:avLst/>
          </a:prstGeom>
        </p:spPr>
      </p:pic>
      <p:grpSp>
        <p:nvGrpSpPr>
          <p:cNvPr id="11" name="Group 20">
            <a:extLst>
              <a:ext uri="{FF2B5EF4-FFF2-40B4-BE49-F238E27FC236}">
                <a16:creationId xmlns:a16="http://schemas.microsoft.com/office/drawing/2014/main" id="{906E8455-0413-4554-B174-54AED6536E52}"/>
              </a:ext>
            </a:extLst>
          </p:cNvPr>
          <p:cNvGrpSpPr/>
          <p:nvPr/>
        </p:nvGrpSpPr>
        <p:grpSpPr>
          <a:xfrm>
            <a:off x="0" y="5999308"/>
            <a:ext cx="1997487" cy="923330"/>
            <a:chOff x="6987972" y="124724"/>
            <a:chExt cx="1997487" cy="923330"/>
          </a:xfrm>
        </p:grpSpPr>
        <p:pic>
          <p:nvPicPr>
            <p:cNvPr id="12" name="Picture 1">
              <a:extLst>
                <a:ext uri="{FF2B5EF4-FFF2-40B4-BE49-F238E27FC236}">
                  <a16:creationId xmlns:a16="http://schemas.microsoft.com/office/drawing/2014/main" id="{CDF6F774-3195-481C-A900-089FCCBD8F8A}"/>
                </a:ext>
              </a:extLst>
            </p:cNvPr>
            <p:cNvPicPr>
              <a:picLocks noChangeAspect="1"/>
            </p:cNvPicPr>
            <p:nvPr userDrawn="1"/>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987972" y="157299"/>
              <a:ext cx="837591" cy="830275"/>
            </a:xfrm>
            <a:prstGeom prst="rect">
              <a:avLst/>
            </a:prstGeom>
          </p:spPr>
        </p:pic>
        <p:sp>
          <p:nvSpPr>
            <p:cNvPr id="13" name="TextBox 2">
              <a:extLst>
                <a:ext uri="{FF2B5EF4-FFF2-40B4-BE49-F238E27FC236}">
                  <a16:creationId xmlns:a16="http://schemas.microsoft.com/office/drawing/2014/main" id="{0976255A-CFBC-4FD5-9E57-9F6A83BE272F}"/>
                </a:ext>
              </a:extLst>
            </p:cNvPr>
            <p:cNvSpPr txBox="1"/>
            <p:nvPr userDrawn="1"/>
          </p:nvSpPr>
          <p:spPr>
            <a:xfrm>
              <a:off x="7790727" y="124724"/>
              <a:ext cx="1194732" cy="923330"/>
            </a:xfrm>
            <a:prstGeom prst="rect">
              <a:avLst/>
            </a:prstGeom>
            <a:noFill/>
          </p:spPr>
          <p:txBody>
            <a:bodyPr wrap="square" rtlCol="0">
              <a:spAutoFit/>
            </a:bodyPr>
            <a:lstStyle/>
            <a:p>
              <a:pPr>
                <a:lnSpc>
                  <a:spcPct val="120000"/>
                </a:lnSpc>
              </a:pPr>
              <a:r>
                <a:rPr lang="it-IT" sz="900" b="1" spc="20" baseline="0" dirty="0">
                  <a:solidFill>
                    <a:schemeClr val="tx1">
                      <a:lumMod val="75000"/>
                      <a:lumOff val="25000"/>
                    </a:schemeClr>
                  </a:solidFill>
                </a:rPr>
                <a:t>INTERNATIONAL</a:t>
              </a:r>
            </a:p>
            <a:p>
              <a:pPr>
                <a:lnSpc>
                  <a:spcPct val="120000"/>
                </a:lnSpc>
              </a:pPr>
              <a:r>
                <a:rPr lang="it-IT" sz="900" b="1" spc="20" baseline="0" dirty="0">
                  <a:solidFill>
                    <a:schemeClr val="tx1">
                      <a:lumMod val="75000"/>
                      <a:lumOff val="25000"/>
                    </a:schemeClr>
                  </a:solidFill>
                </a:rPr>
                <a:t>BUILDING</a:t>
              </a:r>
            </a:p>
            <a:p>
              <a:pPr>
                <a:lnSpc>
                  <a:spcPct val="120000"/>
                </a:lnSpc>
              </a:pPr>
              <a:r>
                <a:rPr lang="it-IT" sz="900" b="1" spc="20" baseline="0" dirty="0">
                  <a:solidFill>
                    <a:schemeClr val="tx1">
                      <a:lumMod val="75000"/>
                      <a:lumOff val="25000"/>
                    </a:schemeClr>
                  </a:solidFill>
                </a:rPr>
                <a:t>PERFORMANCE</a:t>
              </a:r>
            </a:p>
            <a:p>
              <a:pPr>
                <a:lnSpc>
                  <a:spcPct val="120000"/>
                </a:lnSpc>
              </a:pPr>
              <a:r>
                <a:rPr lang="it-IT" sz="900" b="1" spc="20" baseline="0" dirty="0">
                  <a:solidFill>
                    <a:schemeClr val="tx1">
                      <a:lumMod val="75000"/>
                      <a:lumOff val="25000"/>
                    </a:schemeClr>
                  </a:solidFill>
                </a:rPr>
                <a:t>SIMULATION</a:t>
              </a:r>
            </a:p>
            <a:p>
              <a:pPr>
                <a:lnSpc>
                  <a:spcPct val="120000"/>
                </a:lnSpc>
              </a:pPr>
              <a:r>
                <a:rPr lang="it-IT" sz="900" b="1" spc="20" baseline="0" dirty="0">
                  <a:solidFill>
                    <a:schemeClr val="tx1">
                      <a:lumMod val="75000"/>
                      <a:lumOff val="25000"/>
                    </a:schemeClr>
                  </a:solidFill>
                </a:rPr>
                <a:t>ASSOCIATION</a:t>
              </a:r>
              <a:endParaRPr lang="en-US" sz="900" b="1" spc="20" baseline="0" dirty="0">
                <a:solidFill>
                  <a:schemeClr val="tx1">
                    <a:lumMod val="75000"/>
                    <a:lumOff val="25000"/>
                  </a:schemeClr>
                </a:solidFill>
              </a:endParaRPr>
            </a:p>
          </p:txBody>
        </p:sp>
      </p:grpSp>
    </p:spTree>
    <p:extLst>
      <p:ext uri="{BB962C8B-B14F-4D97-AF65-F5344CB8AC3E}">
        <p14:creationId xmlns:p14="http://schemas.microsoft.com/office/powerpoint/2010/main" val="25490760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1CC77A-AC09-42DB-878C-9CAF1C3A2D1B}"/>
              </a:ext>
            </a:extLst>
          </p:cNvPr>
          <p:cNvSpPr>
            <a:spLocks noGrp="1"/>
          </p:cNvSpPr>
          <p:nvPr>
            <p:ph type="title"/>
          </p:nvPr>
        </p:nvSpPr>
        <p:spPr/>
        <p:txBody>
          <a:bodyPr/>
          <a:lstStyle/>
          <a:p>
            <a:r>
              <a:rPr lang="fr-FR" dirty="0"/>
              <a:t>Collecte</a:t>
            </a:r>
          </a:p>
        </p:txBody>
      </p:sp>
      <p:sp>
        <p:nvSpPr>
          <p:cNvPr id="5" name="Espace réservé du texte 4">
            <a:extLst>
              <a:ext uri="{FF2B5EF4-FFF2-40B4-BE49-F238E27FC236}">
                <a16:creationId xmlns:a16="http://schemas.microsoft.com/office/drawing/2014/main" id="{BC240057-519E-4726-9683-DDB8030B4DB4}"/>
              </a:ext>
            </a:extLst>
          </p:cNvPr>
          <p:cNvSpPr>
            <a:spLocks noGrp="1"/>
          </p:cNvSpPr>
          <p:nvPr>
            <p:ph idx="1"/>
          </p:nvPr>
        </p:nvSpPr>
        <p:spPr/>
        <p:txBody>
          <a:bodyPr/>
          <a:lstStyle/>
          <a:p>
            <a:r>
              <a:rPr lang="fr-FR" dirty="0"/>
              <a:t>Application pour la localisation de Lyon Saint Exupéry</a:t>
            </a:r>
          </a:p>
          <a:p>
            <a:pPr lvl="1"/>
            <a:r>
              <a:rPr lang="fr-FR" dirty="0"/>
              <a:t>14 projections météorologiques</a:t>
            </a:r>
          </a:p>
          <a:p>
            <a:pPr lvl="2"/>
            <a:r>
              <a:rPr lang="fr-FR" dirty="0"/>
              <a:t>2 scénarios RCP</a:t>
            </a:r>
          </a:p>
          <a:p>
            <a:pPr lvl="2"/>
            <a:r>
              <a:rPr lang="fr-FR" dirty="0"/>
              <a:t>7 modèles différents</a:t>
            </a:r>
          </a:p>
          <a:p>
            <a:pPr lvl="1"/>
            <a:endParaRPr lang="fr-FR" dirty="0"/>
          </a:p>
          <a:p>
            <a:pPr lvl="1"/>
            <a:r>
              <a:rPr lang="fr-FR" dirty="0"/>
              <a:t>Soit 1260 années simulées</a:t>
            </a:r>
          </a:p>
        </p:txBody>
      </p:sp>
      <p:sp>
        <p:nvSpPr>
          <p:cNvPr id="3" name="Espace réservé du numéro de diapositive 2">
            <a:extLst>
              <a:ext uri="{FF2B5EF4-FFF2-40B4-BE49-F238E27FC236}">
                <a16:creationId xmlns:a16="http://schemas.microsoft.com/office/drawing/2014/main" id="{BE20AE34-28B1-488A-A67A-7D408D4389D8}"/>
              </a:ext>
            </a:extLst>
          </p:cNvPr>
          <p:cNvSpPr>
            <a:spLocks noGrp="1"/>
          </p:cNvSpPr>
          <p:nvPr>
            <p:ph type="sldNum" sz="quarter" idx="12"/>
          </p:nvPr>
        </p:nvSpPr>
        <p:spPr/>
        <p:txBody>
          <a:bodyPr/>
          <a:lstStyle/>
          <a:p>
            <a:fld id="{58141D07-DDEC-45F0-974D-E6B509287D42}" type="slidenum">
              <a:rPr lang="fr-FR" smtClean="0"/>
              <a:t>10</a:t>
            </a:fld>
            <a:endParaRPr lang="fr-FR"/>
          </a:p>
        </p:txBody>
      </p:sp>
      <p:sp>
        <p:nvSpPr>
          <p:cNvPr id="4" name="Espace réservé du texte 3">
            <a:extLst>
              <a:ext uri="{FF2B5EF4-FFF2-40B4-BE49-F238E27FC236}">
                <a16:creationId xmlns:a16="http://schemas.microsoft.com/office/drawing/2014/main" id="{3C30113E-34A7-4A52-8782-3B113F94EC25}"/>
              </a:ext>
            </a:extLst>
          </p:cNvPr>
          <p:cNvSpPr>
            <a:spLocks noGrp="1"/>
          </p:cNvSpPr>
          <p:nvPr>
            <p:ph type="body" sz="quarter" idx="13"/>
          </p:nvPr>
        </p:nvSpPr>
        <p:spPr/>
        <p:txBody>
          <a:bodyPr/>
          <a:lstStyle/>
          <a:p>
            <a:r>
              <a:rPr lang="fr-FR" dirty="0"/>
              <a:t>Synthèse des données collectées</a:t>
            </a:r>
          </a:p>
        </p:txBody>
      </p:sp>
    </p:spTree>
    <p:extLst>
      <p:ext uri="{BB962C8B-B14F-4D97-AF65-F5344CB8AC3E}">
        <p14:creationId xmlns:p14="http://schemas.microsoft.com/office/powerpoint/2010/main" val="11195277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55A5A177-AA92-453E-9DC3-C3AA62244503}"/>
              </a:ext>
            </a:extLst>
          </p:cNvPr>
          <p:cNvSpPr>
            <a:spLocks noGrp="1"/>
          </p:cNvSpPr>
          <p:nvPr>
            <p:ph type="sldNum" sz="quarter" idx="12"/>
          </p:nvPr>
        </p:nvSpPr>
        <p:spPr/>
        <p:txBody>
          <a:bodyPr/>
          <a:lstStyle/>
          <a:p>
            <a:fld id="{58141D07-DDEC-45F0-974D-E6B509287D42}" type="slidenum">
              <a:rPr lang="fr-FR" smtClean="0"/>
              <a:t>11</a:t>
            </a:fld>
            <a:endParaRPr lang="fr-FR"/>
          </a:p>
        </p:txBody>
      </p:sp>
      <p:sp>
        <p:nvSpPr>
          <p:cNvPr id="9" name="Espace réservé du texte 8">
            <a:extLst>
              <a:ext uri="{FF2B5EF4-FFF2-40B4-BE49-F238E27FC236}">
                <a16:creationId xmlns:a16="http://schemas.microsoft.com/office/drawing/2014/main" id="{6C891C8E-8819-489C-94C5-F305C45FC96E}"/>
              </a:ext>
            </a:extLst>
          </p:cNvPr>
          <p:cNvSpPr>
            <a:spLocks noGrp="1"/>
          </p:cNvSpPr>
          <p:nvPr>
            <p:ph type="body" sz="quarter" idx="13"/>
          </p:nvPr>
        </p:nvSpPr>
        <p:spPr/>
        <p:txBody>
          <a:bodyPr/>
          <a:lstStyle/>
          <a:p>
            <a:r>
              <a:rPr lang="fr-FR" b="0" dirty="0">
                <a:solidFill>
                  <a:schemeClr val="tx1"/>
                </a:solidFill>
              </a:rPr>
              <a:t>Etape 1: Collecte de projections météorologiques</a:t>
            </a:r>
          </a:p>
          <a:p>
            <a:r>
              <a:rPr lang="fr-FR" dirty="0">
                <a:solidFill>
                  <a:schemeClr val="tx1"/>
                </a:solidFill>
              </a:rPr>
              <a:t>Etape 2: Identification des canicules</a:t>
            </a:r>
          </a:p>
          <a:p>
            <a:r>
              <a:rPr lang="fr-FR" b="0" dirty="0">
                <a:solidFill>
                  <a:schemeClr val="tx1"/>
                </a:solidFill>
              </a:rPr>
              <a:t>Premières observations</a:t>
            </a:r>
          </a:p>
          <a:p>
            <a:r>
              <a:rPr lang="fr-FR" b="0" dirty="0">
                <a:solidFill>
                  <a:schemeClr val="tx1"/>
                </a:solidFill>
              </a:rPr>
              <a:t>Etape 3: Caractérisation des canicules</a:t>
            </a:r>
          </a:p>
          <a:p>
            <a:pPr lvl="1"/>
            <a:r>
              <a:rPr lang="fr-FR" dirty="0"/>
              <a:t>Etape 3a: Jeu d’indicateurs étendu</a:t>
            </a:r>
          </a:p>
          <a:p>
            <a:pPr lvl="1"/>
            <a:r>
              <a:rPr lang="fr-FR" b="0" dirty="0">
                <a:solidFill>
                  <a:schemeClr val="tx1"/>
                </a:solidFill>
              </a:rPr>
              <a:t>Etape 3b: Jeu d’indicateurs restreint</a:t>
            </a:r>
          </a:p>
          <a:p>
            <a:r>
              <a:rPr lang="fr-FR" b="0" dirty="0">
                <a:solidFill>
                  <a:schemeClr val="tx1"/>
                </a:solidFill>
              </a:rPr>
              <a:t>Etape 4: Sélection des canicules</a:t>
            </a:r>
            <a:endParaRPr lang="en-US" b="0" dirty="0">
              <a:solidFill>
                <a:schemeClr val="tx1"/>
              </a:solidFill>
            </a:endParaRPr>
          </a:p>
        </p:txBody>
      </p:sp>
    </p:spTree>
    <p:extLst>
      <p:ext uri="{BB962C8B-B14F-4D97-AF65-F5344CB8AC3E}">
        <p14:creationId xmlns:p14="http://schemas.microsoft.com/office/powerpoint/2010/main" val="1804404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685657-9DF3-4CDC-82FD-7636B1A40C05}"/>
              </a:ext>
            </a:extLst>
          </p:cNvPr>
          <p:cNvSpPr>
            <a:spLocks noGrp="1"/>
          </p:cNvSpPr>
          <p:nvPr>
            <p:ph type="title"/>
          </p:nvPr>
        </p:nvSpPr>
        <p:spPr/>
        <p:txBody>
          <a:bodyPr/>
          <a:lstStyle/>
          <a:p>
            <a:r>
              <a:rPr lang="fr-FR" dirty="0"/>
              <a:t>Identification des canicules</a:t>
            </a:r>
          </a:p>
        </p:txBody>
      </p:sp>
      <p:sp>
        <p:nvSpPr>
          <p:cNvPr id="6" name="Espace réservé du texte 5">
            <a:extLst>
              <a:ext uri="{FF2B5EF4-FFF2-40B4-BE49-F238E27FC236}">
                <a16:creationId xmlns:a16="http://schemas.microsoft.com/office/drawing/2014/main" id="{A12D3FF3-61E7-4A26-B8C3-23C0FE2B58E7}"/>
              </a:ext>
            </a:extLst>
          </p:cNvPr>
          <p:cNvSpPr>
            <a:spLocks noGrp="1"/>
          </p:cNvSpPr>
          <p:nvPr>
            <p:ph idx="1"/>
          </p:nvPr>
        </p:nvSpPr>
        <p:spPr/>
        <p:txBody>
          <a:bodyPr/>
          <a:lstStyle/>
          <a:p>
            <a:r>
              <a:rPr lang="fr-FR" dirty="0"/>
              <a:t>Pas de définition universelle des canicules</a:t>
            </a:r>
          </a:p>
          <a:p>
            <a:r>
              <a:rPr lang="fr-FR" dirty="0"/>
              <a:t>4 Méthodes de détection identifiées</a:t>
            </a:r>
          </a:p>
          <a:p>
            <a:pPr lvl="1"/>
            <a:r>
              <a:rPr lang="fr-FR" dirty="0"/>
              <a:t>Spic, </a:t>
            </a:r>
            <a:r>
              <a:rPr lang="fr-FR" dirty="0" err="1"/>
              <a:t>Sdeb</a:t>
            </a:r>
            <a:r>
              <a:rPr lang="fr-FR" dirty="0"/>
              <a:t>, Sint </a:t>
            </a:r>
            <a:r>
              <a:rPr lang="fr-FR" sz="1400" dirty="0"/>
              <a:t>(</a:t>
            </a:r>
            <a:r>
              <a:rPr lang="fr-FR" sz="1400" dirty="0" err="1"/>
              <a:t>Ouzeau</a:t>
            </a:r>
            <a:r>
              <a:rPr lang="fr-FR" sz="1400" dirty="0"/>
              <a:t> et al. 2016)</a:t>
            </a:r>
            <a:endParaRPr lang="fr-FR" dirty="0"/>
          </a:p>
          <a:p>
            <a:pPr lvl="1"/>
            <a:r>
              <a:rPr lang="fr-FR" dirty="0"/>
              <a:t>IBM </a:t>
            </a:r>
            <a:r>
              <a:rPr lang="fr-FR" sz="1400" dirty="0"/>
              <a:t>(Pascal et al. 2006)</a:t>
            </a:r>
            <a:endParaRPr lang="fr-FR" dirty="0"/>
          </a:p>
          <a:p>
            <a:pPr lvl="1"/>
            <a:r>
              <a:rPr lang="fr-FR" dirty="0"/>
              <a:t>EHF </a:t>
            </a:r>
            <a:r>
              <a:rPr lang="fr-FR" sz="1400" dirty="0"/>
              <a:t>(Nairn et al. 2014)</a:t>
            </a:r>
          </a:p>
          <a:p>
            <a:pPr lvl="1"/>
            <a:r>
              <a:rPr lang="fr-FR" dirty="0"/>
              <a:t>HWMI </a:t>
            </a:r>
            <a:r>
              <a:rPr lang="fr-FR" sz="1400" dirty="0"/>
              <a:t>(Russo et al. 2014)</a:t>
            </a:r>
          </a:p>
          <a:p>
            <a:r>
              <a:rPr lang="fr-FR" dirty="0"/>
              <a:t>4 Méthodes testées et résultats analysés</a:t>
            </a:r>
          </a:p>
          <a:p>
            <a:endParaRPr lang="fr-FR" dirty="0"/>
          </a:p>
        </p:txBody>
      </p:sp>
      <p:sp>
        <p:nvSpPr>
          <p:cNvPr id="3" name="Espace réservé du numéro de diapositive 2">
            <a:extLst>
              <a:ext uri="{FF2B5EF4-FFF2-40B4-BE49-F238E27FC236}">
                <a16:creationId xmlns:a16="http://schemas.microsoft.com/office/drawing/2014/main" id="{227F3134-032E-472F-B576-CFE6A8C142CC}"/>
              </a:ext>
            </a:extLst>
          </p:cNvPr>
          <p:cNvSpPr>
            <a:spLocks noGrp="1"/>
          </p:cNvSpPr>
          <p:nvPr>
            <p:ph type="sldNum" sz="quarter" idx="12"/>
          </p:nvPr>
        </p:nvSpPr>
        <p:spPr/>
        <p:txBody>
          <a:bodyPr/>
          <a:lstStyle/>
          <a:p>
            <a:fld id="{58141D07-DDEC-45F0-974D-E6B509287D42}" type="slidenum">
              <a:rPr lang="fr-FR" smtClean="0"/>
              <a:t>12</a:t>
            </a:fld>
            <a:endParaRPr lang="fr-FR"/>
          </a:p>
        </p:txBody>
      </p:sp>
      <p:sp>
        <p:nvSpPr>
          <p:cNvPr id="4" name="Espace réservé du texte 3">
            <a:extLst>
              <a:ext uri="{FF2B5EF4-FFF2-40B4-BE49-F238E27FC236}">
                <a16:creationId xmlns:a16="http://schemas.microsoft.com/office/drawing/2014/main" id="{5C9869C9-5917-4390-A7C3-C7FC86AB3093}"/>
              </a:ext>
            </a:extLst>
          </p:cNvPr>
          <p:cNvSpPr>
            <a:spLocks noGrp="1"/>
          </p:cNvSpPr>
          <p:nvPr>
            <p:ph type="body" sz="quarter" idx="13"/>
          </p:nvPr>
        </p:nvSpPr>
        <p:spPr/>
        <p:txBody>
          <a:bodyPr/>
          <a:lstStyle/>
          <a:p>
            <a:r>
              <a:rPr lang="fr-FR" dirty="0"/>
              <a:t>Problématique</a:t>
            </a:r>
          </a:p>
        </p:txBody>
      </p:sp>
    </p:spTree>
    <p:extLst>
      <p:ext uri="{BB962C8B-B14F-4D97-AF65-F5344CB8AC3E}">
        <p14:creationId xmlns:p14="http://schemas.microsoft.com/office/powerpoint/2010/main" val="20627176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685657-9DF3-4CDC-82FD-7636B1A40C05}"/>
              </a:ext>
            </a:extLst>
          </p:cNvPr>
          <p:cNvSpPr>
            <a:spLocks noGrp="1"/>
          </p:cNvSpPr>
          <p:nvPr>
            <p:ph type="title"/>
          </p:nvPr>
        </p:nvSpPr>
        <p:spPr/>
        <p:txBody>
          <a:bodyPr/>
          <a:lstStyle/>
          <a:p>
            <a:r>
              <a:rPr lang="fr-FR" dirty="0"/>
              <a:t>Identification des canicules</a:t>
            </a:r>
          </a:p>
        </p:txBody>
      </p:sp>
      <p:sp>
        <p:nvSpPr>
          <p:cNvPr id="6" name="Espace réservé du texte 5">
            <a:extLst>
              <a:ext uri="{FF2B5EF4-FFF2-40B4-BE49-F238E27FC236}">
                <a16:creationId xmlns:a16="http://schemas.microsoft.com/office/drawing/2014/main" id="{A12D3FF3-61E7-4A26-B8C3-23C0FE2B58E7}"/>
              </a:ext>
            </a:extLst>
          </p:cNvPr>
          <p:cNvSpPr>
            <a:spLocks noGrp="1"/>
          </p:cNvSpPr>
          <p:nvPr>
            <p:ph idx="1"/>
          </p:nvPr>
        </p:nvSpPr>
        <p:spPr/>
        <p:txBody>
          <a:bodyPr/>
          <a:lstStyle/>
          <a:p>
            <a:r>
              <a:rPr lang="fr-FR" dirty="0"/>
              <a:t>Pas de définition universelle des canicules</a:t>
            </a:r>
          </a:p>
          <a:p>
            <a:r>
              <a:rPr lang="fr-FR" dirty="0"/>
              <a:t>4 Méthodes de détection identifiées</a:t>
            </a:r>
          </a:p>
          <a:p>
            <a:pPr lvl="1"/>
            <a:r>
              <a:rPr lang="fr-FR" dirty="0"/>
              <a:t>Spic, </a:t>
            </a:r>
            <a:r>
              <a:rPr lang="fr-FR" dirty="0" err="1"/>
              <a:t>Sdeb</a:t>
            </a:r>
            <a:r>
              <a:rPr lang="fr-FR" dirty="0"/>
              <a:t>, Sint </a:t>
            </a:r>
            <a:r>
              <a:rPr lang="fr-FR" sz="1400" dirty="0"/>
              <a:t>(</a:t>
            </a:r>
            <a:r>
              <a:rPr lang="fr-FR" sz="1400" dirty="0" err="1"/>
              <a:t>Ouzeau</a:t>
            </a:r>
            <a:r>
              <a:rPr lang="fr-FR" sz="1400" dirty="0"/>
              <a:t> et al. 2016)</a:t>
            </a:r>
            <a:endParaRPr lang="fr-FR" dirty="0"/>
          </a:p>
          <a:p>
            <a:pPr lvl="1"/>
            <a:r>
              <a:rPr lang="fr-FR" dirty="0"/>
              <a:t>IBM </a:t>
            </a:r>
            <a:r>
              <a:rPr lang="fr-FR" sz="1400" dirty="0"/>
              <a:t>(Pascal et al. 2006)</a:t>
            </a:r>
            <a:endParaRPr lang="fr-FR" dirty="0"/>
          </a:p>
          <a:p>
            <a:pPr lvl="1"/>
            <a:r>
              <a:rPr lang="fr-FR" dirty="0"/>
              <a:t>EHF </a:t>
            </a:r>
            <a:r>
              <a:rPr lang="fr-FR" sz="1400" dirty="0"/>
              <a:t>(Nairn et al. 2014)</a:t>
            </a:r>
          </a:p>
          <a:p>
            <a:pPr lvl="1"/>
            <a:r>
              <a:rPr lang="fr-FR" dirty="0"/>
              <a:t>HWMI </a:t>
            </a:r>
            <a:r>
              <a:rPr lang="fr-FR" sz="1400" dirty="0"/>
              <a:t>(Russo et al. 2014)</a:t>
            </a:r>
          </a:p>
          <a:p>
            <a:r>
              <a:rPr lang="fr-FR" dirty="0"/>
              <a:t>4 Méthodes testées et résultats analysés</a:t>
            </a:r>
          </a:p>
          <a:p>
            <a:r>
              <a:rPr lang="fr-FR" dirty="0" err="1"/>
              <a:t>Dataset</a:t>
            </a:r>
            <a:r>
              <a:rPr lang="fr-FR" dirty="0"/>
              <a:t> constitué de </a:t>
            </a:r>
            <a:r>
              <a:rPr lang="fr-FR" dirty="0">
                <a:solidFill>
                  <a:srgbClr val="C00000"/>
                </a:solidFill>
              </a:rPr>
              <a:t>2384 Canicules</a:t>
            </a:r>
          </a:p>
          <a:p>
            <a:endParaRPr lang="fr-FR" dirty="0"/>
          </a:p>
        </p:txBody>
      </p:sp>
      <p:sp>
        <p:nvSpPr>
          <p:cNvPr id="3" name="Espace réservé du numéro de diapositive 2">
            <a:extLst>
              <a:ext uri="{FF2B5EF4-FFF2-40B4-BE49-F238E27FC236}">
                <a16:creationId xmlns:a16="http://schemas.microsoft.com/office/drawing/2014/main" id="{227F3134-032E-472F-B576-CFE6A8C142CC}"/>
              </a:ext>
            </a:extLst>
          </p:cNvPr>
          <p:cNvSpPr>
            <a:spLocks noGrp="1"/>
          </p:cNvSpPr>
          <p:nvPr>
            <p:ph type="sldNum" sz="quarter" idx="12"/>
          </p:nvPr>
        </p:nvSpPr>
        <p:spPr/>
        <p:txBody>
          <a:bodyPr/>
          <a:lstStyle/>
          <a:p>
            <a:fld id="{58141D07-DDEC-45F0-974D-E6B509287D42}" type="slidenum">
              <a:rPr lang="fr-FR" smtClean="0"/>
              <a:t>13</a:t>
            </a:fld>
            <a:endParaRPr lang="fr-FR"/>
          </a:p>
        </p:txBody>
      </p:sp>
      <p:sp>
        <p:nvSpPr>
          <p:cNvPr id="4" name="Espace réservé du texte 3">
            <a:extLst>
              <a:ext uri="{FF2B5EF4-FFF2-40B4-BE49-F238E27FC236}">
                <a16:creationId xmlns:a16="http://schemas.microsoft.com/office/drawing/2014/main" id="{5C9869C9-5917-4390-A7C3-C7FC86AB3093}"/>
              </a:ext>
            </a:extLst>
          </p:cNvPr>
          <p:cNvSpPr>
            <a:spLocks noGrp="1"/>
          </p:cNvSpPr>
          <p:nvPr>
            <p:ph type="body" sz="quarter" idx="13"/>
          </p:nvPr>
        </p:nvSpPr>
        <p:spPr/>
        <p:txBody>
          <a:bodyPr/>
          <a:lstStyle/>
          <a:p>
            <a:r>
              <a:rPr lang="fr-FR" dirty="0"/>
              <a:t>Problématique</a:t>
            </a:r>
          </a:p>
        </p:txBody>
      </p:sp>
      <p:sp>
        <p:nvSpPr>
          <p:cNvPr id="5" name="Rectangle 4">
            <a:extLst>
              <a:ext uri="{FF2B5EF4-FFF2-40B4-BE49-F238E27FC236}">
                <a16:creationId xmlns:a16="http://schemas.microsoft.com/office/drawing/2014/main" id="{15BD0650-0D3D-451A-A031-06E51D2A6BE2}"/>
              </a:ext>
            </a:extLst>
          </p:cNvPr>
          <p:cNvSpPr/>
          <p:nvPr/>
        </p:nvSpPr>
        <p:spPr>
          <a:xfrm>
            <a:off x="1564640" y="2824480"/>
            <a:ext cx="3210560" cy="29464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1697309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55A5A177-AA92-453E-9DC3-C3AA62244503}"/>
              </a:ext>
            </a:extLst>
          </p:cNvPr>
          <p:cNvSpPr>
            <a:spLocks noGrp="1"/>
          </p:cNvSpPr>
          <p:nvPr>
            <p:ph type="sldNum" sz="quarter" idx="12"/>
          </p:nvPr>
        </p:nvSpPr>
        <p:spPr/>
        <p:txBody>
          <a:bodyPr/>
          <a:lstStyle/>
          <a:p>
            <a:fld id="{58141D07-DDEC-45F0-974D-E6B509287D42}" type="slidenum">
              <a:rPr lang="fr-FR" smtClean="0"/>
              <a:t>14</a:t>
            </a:fld>
            <a:endParaRPr lang="fr-FR"/>
          </a:p>
        </p:txBody>
      </p:sp>
      <p:sp>
        <p:nvSpPr>
          <p:cNvPr id="9" name="Espace réservé du texte 8">
            <a:extLst>
              <a:ext uri="{FF2B5EF4-FFF2-40B4-BE49-F238E27FC236}">
                <a16:creationId xmlns:a16="http://schemas.microsoft.com/office/drawing/2014/main" id="{6C891C8E-8819-489C-94C5-F305C45FC96E}"/>
              </a:ext>
            </a:extLst>
          </p:cNvPr>
          <p:cNvSpPr>
            <a:spLocks noGrp="1"/>
          </p:cNvSpPr>
          <p:nvPr>
            <p:ph type="body" sz="quarter" idx="13"/>
          </p:nvPr>
        </p:nvSpPr>
        <p:spPr/>
        <p:txBody>
          <a:bodyPr/>
          <a:lstStyle/>
          <a:p>
            <a:r>
              <a:rPr lang="fr-FR" b="0" dirty="0">
                <a:solidFill>
                  <a:schemeClr val="tx1"/>
                </a:solidFill>
              </a:rPr>
              <a:t>Etape 1: Collecte de projections météorologiques</a:t>
            </a:r>
          </a:p>
          <a:p>
            <a:r>
              <a:rPr lang="fr-FR" b="0" dirty="0">
                <a:solidFill>
                  <a:schemeClr val="tx1"/>
                </a:solidFill>
              </a:rPr>
              <a:t>Etape 2: Identification des canicules</a:t>
            </a:r>
          </a:p>
          <a:p>
            <a:r>
              <a:rPr lang="fr-FR" dirty="0">
                <a:solidFill>
                  <a:schemeClr val="tx1"/>
                </a:solidFill>
              </a:rPr>
              <a:t>Premières observations</a:t>
            </a:r>
          </a:p>
          <a:p>
            <a:r>
              <a:rPr lang="fr-FR" b="0" dirty="0">
                <a:solidFill>
                  <a:schemeClr val="tx1"/>
                </a:solidFill>
              </a:rPr>
              <a:t>Etape 3: Caractérisation des canicules</a:t>
            </a:r>
          </a:p>
          <a:p>
            <a:pPr lvl="1"/>
            <a:r>
              <a:rPr lang="fr-FR" dirty="0"/>
              <a:t>Etape 3a: Jeu d’indicateurs étendu</a:t>
            </a:r>
          </a:p>
          <a:p>
            <a:pPr lvl="1"/>
            <a:r>
              <a:rPr lang="fr-FR" b="0" dirty="0">
                <a:solidFill>
                  <a:schemeClr val="tx1"/>
                </a:solidFill>
              </a:rPr>
              <a:t>Etape 3b: Jeu d’indicateurs restreint</a:t>
            </a:r>
          </a:p>
          <a:p>
            <a:r>
              <a:rPr lang="fr-FR" b="0" dirty="0">
                <a:solidFill>
                  <a:schemeClr val="tx1"/>
                </a:solidFill>
              </a:rPr>
              <a:t>Etape 4: Sélection des canicules</a:t>
            </a:r>
            <a:endParaRPr lang="en-US" b="0" dirty="0">
              <a:solidFill>
                <a:schemeClr val="tx1"/>
              </a:solidFill>
            </a:endParaRPr>
          </a:p>
        </p:txBody>
      </p:sp>
    </p:spTree>
    <p:extLst>
      <p:ext uri="{BB962C8B-B14F-4D97-AF65-F5344CB8AC3E}">
        <p14:creationId xmlns:p14="http://schemas.microsoft.com/office/powerpoint/2010/main" val="35244489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685657-9DF3-4CDC-82FD-7636B1A40C05}"/>
              </a:ext>
            </a:extLst>
          </p:cNvPr>
          <p:cNvSpPr>
            <a:spLocks noGrp="1"/>
          </p:cNvSpPr>
          <p:nvPr>
            <p:ph type="title"/>
          </p:nvPr>
        </p:nvSpPr>
        <p:spPr/>
        <p:txBody>
          <a:bodyPr/>
          <a:lstStyle/>
          <a:p>
            <a:r>
              <a:rPr lang="fr-FR" dirty="0"/>
              <a:t>Premières observations</a:t>
            </a:r>
          </a:p>
        </p:txBody>
      </p:sp>
      <p:sp>
        <p:nvSpPr>
          <p:cNvPr id="3" name="Espace réservé du numéro de diapositive 2">
            <a:extLst>
              <a:ext uri="{FF2B5EF4-FFF2-40B4-BE49-F238E27FC236}">
                <a16:creationId xmlns:a16="http://schemas.microsoft.com/office/drawing/2014/main" id="{227F3134-032E-472F-B576-CFE6A8C142CC}"/>
              </a:ext>
            </a:extLst>
          </p:cNvPr>
          <p:cNvSpPr>
            <a:spLocks noGrp="1"/>
          </p:cNvSpPr>
          <p:nvPr>
            <p:ph type="sldNum" sz="quarter" idx="12"/>
          </p:nvPr>
        </p:nvSpPr>
        <p:spPr/>
        <p:txBody>
          <a:bodyPr/>
          <a:lstStyle/>
          <a:p>
            <a:fld id="{58141D07-DDEC-45F0-974D-E6B509287D42}" type="slidenum">
              <a:rPr lang="fr-FR" smtClean="0"/>
              <a:t>15</a:t>
            </a:fld>
            <a:endParaRPr lang="fr-FR" dirty="0"/>
          </a:p>
        </p:txBody>
      </p:sp>
      <p:sp>
        <p:nvSpPr>
          <p:cNvPr id="4" name="Espace réservé du texte 3">
            <a:extLst>
              <a:ext uri="{FF2B5EF4-FFF2-40B4-BE49-F238E27FC236}">
                <a16:creationId xmlns:a16="http://schemas.microsoft.com/office/drawing/2014/main" id="{5C9869C9-5917-4390-A7C3-C7FC86AB3093}"/>
              </a:ext>
            </a:extLst>
          </p:cNvPr>
          <p:cNvSpPr>
            <a:spLocks noGrp="1"/>
          </p:cNvSpPr>
          <p:nvPr>
            <p:ph type="body" sz="quarter" idx="13"/>
          </p:nvPr>
        </p:nvSpPr>
        <p:spPr/>
        <p:txBody>
          <a:bodyPr/>
          <a:lstStyle/>
          <a:p>
            <a:r>
              <a:rPr lang="fr-FR" dirty="0"/>
              <a:t>Observations préliminaires</a:t>
            </a:r>
          </a:p>
          <a:p>
            <a:endParaRPr lang="fr-FR" dirty="0"/>
          </a:p>
          <a:p>
            <a:endParaRPr lang="fr-FR" dirty="0"/>
          </a:p>
        </p:txBody>
      </p:sp>
      <p:sp>
        <p:nvSpPr>
          <p:cNvPr id="7" name="Espace réservé du texte 6">
            <a:extLst>
              <a:ext uri="{FF2B5EF4-FFF2-40B4-BE49-F238E27FC236}">
                <a16:creationId xmlns:a16="http://schemas.microsoft.com/office/drawing/2014/main" id="{3E9384E9-7C26-4133-AF37-58F4416015DB}"/>
              </a:ext>
            </a:extLst>
          </p:cNvPr>
          <p:cNvSpPr>
            <a:spLocks noGrp="1"/>
          </p:cNvSpPr>
          <p:nvPr>
            <p:ph type="body" sz="quarter" idx="14"/>
          </p:nvPr>
        </p:nvSpPr>
        <p:spPr/>
        <p:txBody>
          <a:bodyPr/>
          <a:lstStyle/>
          <a:p>
            <a:r>
              <a:rPr lang="fr-FR" dirty="0"/>
              <a:t>Nombre de canicules par an</a:t>
            </a:r>
          </a:p>
          <a:p>
            <a:pPr lvl="1"/>
            <a:r>
              <a:rPr lang="fr-FR" dirty="0"/>
              <a:t>Augmentation du nombre moyen de canicules à l’horizon 2100 de</a:t>
            </a:r>
          </a:p>
          <a:p>
            <a:pPr lvl="2"/>
            <a:r>
              <a:rPr lang="fr-FR" dirty="0"/>
              <a:t>RCP85 : x 3</a:t>
            </a:r>
          </a:p>
          <a:p>
            <a:pPr lvl="2"/>
            <a:r>
              <a:rPr lang="fr-FR" dirty="0"/>
              <a:t>RCP45 : x 1.9</a:t>
            </a:r>
          </a:p>
          <a:p>
            <a:pPr lvl="1"/>
            <a:r>
              <a:rPr lang="fr-FR" dirty="0"/>
              <a:t>Différence entre RCP</a:t>
            </a:r>
          </a:p>
          <a:p>
            <a:pPr lvl="2"/>
            <a:r>
              <a:rPr lang="fr-FR" dirty="0"/>
              <a:t>à partir de 2050</a:t>
            </a:r>
          </a:p>
          <a:p>
            <a:pPr lvl="1"/>
            <a:endParaRPr lang="fr-FR" dirty="0"/>
          </a:p>
          <a:p>
            <a:pPr lvl="1"/>
            <a:endParaRPr lang="fr-FR" dirty="0"/>
          </a:p>
        </p:txBody>
      </p:sp>
      <p:pic>
        <p:nvPicPr>
          <p:cNvPr id="8" name="Image 7">
            <a:extLst>
              <a:ext uri="{FF2B5EF4-FFF2-40B4-BE49-F238E27FC236}">
                <a16:creationId xmlns:a16="http://schemas.microsoft.com/office/drawing/2014/main" id="{3C467E29-A657-4687-B414-8CA14077F6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8749" y="2608729"/>
            <a:ext cx="6900002" cy="4140000"/>
          </a:xfrm>
          <a:prstGeom prst="rect">
            <a:avLst/>
          </a:prstGeom>
        </p:spPr>
      </p:pic>
    </p:spTree>
    <p:extLst>
      <p:ext uri="{BB962C8B-B14F-4D97-AF65-F5344CB8AC3E}">
        <p14:creationId xmlns:p14="http://schemas.microsoft.com/office/powerpoint/2010/main" val="16706788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1BD5E3A4-16B7-41A5-ACE4-D38586680D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3692" y="2617694"/>
            <a:ext cx="6900001" cy="4140000"/>
          </a:xfrm>
          <a:prstGeom prst="rect">
            <a:avLst/>
          </a:prstGeom>
        </p:spPr>
      </p:pic>
      <p:sp>
        <p:nvSpPr>
          <p:cNvPr id="2" name="Titre 1">
            <a:extLst>
              <a:ext uri="{FF2B5EF4-FFF2-40B4-BE49-F238E27FC236}">
                <a16:creationId xmlns:a16="http://schemas.microsoft.com/office/drawing/2014/main" id="{D1685657-9DF3-4CDC-82FD-7636B1A40C05}"/>
              </a:ext>
            </a:extLst>
          </p:cNvPr>
          <p:cNvSpPr>
            <a:spLocks noGrp="1"/>
          </p:cNvSpPr>
          <p:nvPr>
            <p:ph type="title"/>
          </p:nvPr>
        </p:nvSpPr>
        <p:spPr/>
        <p:txBody>
          <a:bodyPr/>
          <a:lstStyle/>
          <a:p>
            <a:r>
              <a:rPr lang="fr-FR" dirty="0"/>
              <a:t>Premières observations</a:t>
            </a:r>
          </a:p>
        </p:txBody>
      </p:sp>
      <p:sp>
        <p:nvSpPr>
          <p:cNvPr id="3" name="Espace réservé du numéro de diapositive 2">
            <a:extLst>
              <a:ext uri="{FF2B5EF4-FFF2-40B4-BE49-F238E27FC236}">
                <a16:creationId xmlns:a16="http://schemas.microsoft.com/office/drawing/2014/main" id="{227F3134-032E-472F-B576-CFE6A8C142CC}"/>
              </a:ext>
            </a:extLst>
          </p:cNvPr>
          <p:cNvSpPr>
            <a:spLocks noGrp="1"/>
          </p:cNvSpPr>
          <p:nvPr>
            <p:ph type="sldNum" sz="quarter" idx="12"/>
          </p:nvPr>
        </p:nvSpPr>
        <p:spPr/>
        <p:txBody>
          <a:bodyPr/>
          <a:lstStyle/>
          <a:p>
            <a:fld id="{58141D07-DDEC-45F0-974D-E6B509287D42}" type="slidenum">
              <a:rPr lang="fr-FR" smtClean="0"/>
              <a:t>16</a:t>
            </a:fld>
            <a:endParaRPr lang="fr-FR" dirty="0"/>
          </a:p>
        </p:txBody>
      </p:sp>
      <p:sp>
        <p:nvSpPr>
          <p:cNvPr id="4" name="Espace réservé du texte 3">
            <a:extLst>
              <a:ext uri="{FF2B5EF4-FFF2-40B4-BE49-F238E27FC236}">
                <a16:creationId xmlns:a16="http://schemas.microsoft.com/office/drawing/2014/main" id="{5C9869C9-5917-4390-A7C3-C7FC86AB3093}"/>
              </a:ext>
            </a:extLst>
          </p:cNvPr>
          <p:cNvSpPr>
            <a:spLocks noGrp="1"/>
          </p:cNvSpPr>
          <p:nvPr>
            <p:ph type="body" sz="quarter" idx="13"/>
          </p:nvPr>
        </p:nvSpPr>
        <p:spPr/>
        <p:txBody>
          <a:bodyPr/>
          <a:lstStyle/>
          <a:p>
            <a:r>
              <a:rPr lang="fr-FR" dirty="0"/>
              <a:t>Observations préliminaires</a:t>
            </a:r>
          </a:p>
          <a:p>
            <a:endParaRPr lang="fr-FR" dirty="0"/>
          </a:p>
        </p:txBody>
      </p:sp>
      <p:sp>
        <p:nvSpPr>
          <p:cNvPr id="7" name="Espace réservé du texte 6">
            <a:extLst>
              <a:ext uri="{FF2B5EF4-FFF2-40B4-BE49-F238E27FC236}">
                <a16:creationId xmlns:a16="http://schemas.microsoft.com/office/drawing/2014/main" id="{3E9384E9-7C26-4133-AF37-58F4416015DB}"/>
              </a:ext>
            </a:extLst>
          </p:cNvPr>
          <p:cNvSpPr>
            <a:spLocks noGrp="1"/>
          </p:cNvSpPr>
          <p:nvPr>
            <p:ph type="body" sz="quarter" idx="14"/>
          </p:nvPr>
        </p:nvSpPr>
        <p:spPr/>
        <p:txBody>
          <a:bodyPr/>
          <a:lstStyle/>
          <a:p>
            <a:r>
              <a:rPr lang="fr-FR" dirty="0"/>
              <a:t>Température moyenne</a:t>
            </a:r>
          </a:p>
          <a:p>
            <a:pPr lvl="1"/>
            <a:r>
              <a:rPr lang="fr-FR" dirty="0"/>
              <a:t>Augmentation de la température moyenne à l’horizon 2100 de</a:t>
            </a:r>
          </a:p>
          <a:p>
            <a:pPr lvl="2"/>
            <a:r>
              <a:rPr lang="fr-FR" dirty="0"/>
              <a:t>RCP85 : +1.13°C</a:t>
            </a:r>
          </a:p>
          <a:p>
            <a:pPr lvl="2"/>
            <a:r>
              <a:rPr lang="fr-FR" dirty="0"/>
              <a:t>RCP45 : +0.47°C</a:t>
            </a:r>
          </a:p>
          <a:p>
            <a:pPr lvl="1"/>
            <a:r>
              <a:rPr lang="fr-FR" dirty="0"/>
              <a:t>Augmentation des extrêmes</a:t>
            </a:r>
          </a:p>
          <a:p>
            <a:pPr lvl="2"/>
            <a:r>
              <a:rPr lang="fr-FR" dirty="0"/>
              <a:t>RCP85 à partir de 2067-2082</a:t>
            </a:r>
          </a:p>
          <a:p>
            <a:r>
              <a:rPr lang="fr-FR" dirty="0"/>
              <a:t>Canicule de 2003</a:t>
            </a:r>
          </a:p>
          <a:p>
            <a:pPr lvl="1"/>
            <a:r>
              <a:rPr lang="fr-FR" dirty="0" err="1"/>
              <a:t>ta_avg</a:t>
            </a:r>
            <a:r>
              <a:rPr lang="fr-FR" dirty="0"/>
              <a:t> = 29,89°C</a:t>
            </a:r>
          </a:p>
        </p:txBody>
      </p:sp>
    </p:spTree>
    <p:extLst>
      <p:ext uri="{BB962C8B-B14F-4D97-AF65-F5344CB8AC3E}">
        <p14:creationId xmlns:p14="http://schemas.microsoft.com/office/powerpoint/2010/main" val="37544490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856CF895-BEBF-459E-A02E-A73576C481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3485" y="2581571"/>
            <a:ext cx="6900005" cy="4140000"/>
          </a:xfrm>
          <a:prstGeom prst="rect">
            <a:avLst/>
          </a:prstGeom>
        </p:spPr>
      </p:pic>
      <p:sp>
        <p:nvSpPr>
          <p:cNvPr id="2" name="Titre 1">
            <a:extLst>
              <a:ext uri="{FF2B5EF4-FFF2-40B4-BE49-F238E27FC236}">
                <a16:creationId xmlns:a16="http://schemas.microsoft.com/office/drawing/2014/main" id="{D1685657-9DF3-4CDC-82FD-7636B1A40C05}"/>
              </a:ext>
            </a:extLst>
          </p:cNvPr>
          <p:cNvSpPr>
            <a:spLocks noGrp="1"/>
          </p:cNvSpPr>
          <p:nvPr>
            <p:ph type="title"/>
          </p:nvPr>
        </p:nvSpPr>
        <p:spPr/>
        <p:txBody>
          <a:bodyPr/>
          <a:lstStyle/>
          <a:p>
            <a:r>
              <a:rPr lang="fr-FR" dirty="0"/>
              <a:t>Premières observations</a:t>
            </a:r>
          </a:p>
        </p:txBody>
      </p:sp>
      <p:sp>
        <p:nvSpPr>
          <p:cNvPr id="3" name="Espace réservé du numéro de diapositive 2">
            <a:extLst>
              <a:ext uri="{FF2B5EF4-FFF2-40B4-BE49-F238E27FC236}">
                <a16:creationId xmlns:a16="http://schemas.microsoft.com/office/drawing/2014/main" id="{227F3134-032E-472F-B576-CFE6A8C142CC}"/>
              </a:ext>
            </a:extLst>
          </p:cNvPr>
          <p:cNvSpPr>
            <a:spLocks noGrp="1"/>
          </p:cNvSpPr>
          <p:nvPr>
            <p:ph type="sldNum" sz="quarter" idx="12"/>
          </p:nvPr>
        </p:nvSpPr>
        <p:spPr/>
        <p:txBody>
          <a:bodyPr/>
          <a:lstStyle/>
          <a:p>
            <a:fld id="{58141D07-DDEC-45F0-974D-E6B509287D42}" type="slidenum">
              <a:rPr lang="fr-FR" smtClean="0"/>
              <a:t>17</a:t>
            </a:fld>
            <a:endParaRPr lang="fr-FR" dirty="0"/>
          </a:p>
        </p:txBody>
      </p:sp>
      <p:sp>
        <p:nvSpPr>
          <p:cNvPr id="4" name="Espace réservé du texte 3">
            <a:extLst>
              <a:ext uri="{FF2B5EF4-FFF2-40B4-BE49-F238E27FC236}">
                <a16:creationId xmlns:a16="http://schemas.microsoft.com/office/drawing/2014/main" id="{5C9869C9-5917-4390-A7C3-C7FC86AB3093}"/>
              </a:ext>
            </a:extLst>
          </p:cNvPr>
          <p:cNvSpPr>
            <a:spLocks noGrp="1"/>
          </p:cNvSpPr>
          <p:nvPr>
            <p:ph type="body" sz="quarter" idx="13"/>
          </p:nvPr>
        </p:nvSpPr>
        <p:spPr/>
        <p:txBody>
          <a:bodyPr/>
          <a:lstStyle/>
          <a:p>
            <a:r>
              <a:rPr lang="fr-FR" dirty="0"/>
              <a:t>Observations préliminaires</a:t>
            </a:r>
          </a:p>
          <a:p>
            <a:endParaRPr lang="fr-FR" dirty="0"/>
          </a:p>
        </p:txBody>
      </p:sp>
      <p:sp>
        <p:nvSpPr>
          <p:cNvPr id="7" name="Espace réservé du texte 6">
            <a:extLst>
              <a:ext uri="{FF2B5EF4-FFF2-40B4-BE49-F238E27FC236}">
                <a16:creationId xmlns:a16="http://schemas.microsoft.com/office/drawing/2014/main" id="{3E9384E9-7C26-4133-AF37-58F4416015DB}"/>
              </a:ext>
            </a:extLst>
          </p:cNvPr>
          <p:cNvSpPr>
            <a:spLocks noGrp="1"/>
          </p:cNvSpPr>
          <p:nvPr>
            <p:ph type="body" sz="quarter" idx="14"/>
          </p:nvPr>
        </p:nvSpPr>
        <p:spPr/>
        <p:txBody>
          <a:bodyPr/>
          <a:lstStyle/>
          <a:p>
            <a:r>
              <a:rPr lang="fr-FR" dirty="0"/>
              <a:t>Durée </a:t>
            </a:r>
          </a:p>
          <a:p>
            <a:pPr lvl="1"/>
            <a:r>
              <a:rPr lang="fr-FR" dirty="0"/>
              <a:t>Augmentation de la durée moyenne à horizon 2100:</a:t>
            </a:r>
          </a:p>
          <a:p>
            <a:pPr lvl="2"/>
            <a:r>
              <a:rPr lang="fr-FR" dirty="0"/>
              <a:t>RCP85 : +8.1j</a:t>
            </a:r>
          </a:p>
          <a:p>
            <a:pPr lvl="2"/>
            <a:r>
              <a:rPr lang="fr-FR" dirty="0"/>
              <a:t>RCP45 : +2j</a:t>
            </a:r>
          </a:p>
          <a:p>
            <a:pPr lvl="1"/>
            <a:r>
              <a:rPr lang="fr-FR" dirty="0"/>
              <a:t>Augmentation des extrêmes</a:t>
            </a:r>
          </a:p>
          <a:p>
            <a:pPr lvl="2"/>
            <a:r>
              <a:rPr lang="fr-FR" dirty="0"/>
              <a:t>RCP85</a:t>
            </a:r>
          </a:p>
          <a:p>
            <a:r>
              <a:rPr lang="fr-FR" dirty="0"/>
              <a:t>Canicule de 2003</a:t>
            </a:r>
          </a:p>
          <a:p>
            <a:pPr lvl="1"/>
            <a:r>
              <a:rPr lang="fr-FR" dirty="0"/>
              <a:t>Durée = 13 j </a:t>
            </a:r>
          </a:p>
        </p:txBody>
      </p:sp>
    </p:spTree>
    <p:extLst>
      <p:ext uri="{BB962C8B-B14F-4D97-AF65-F5344CB8AC3E}">
        <p14:creationId xmlns:p14="http://schemas.microsoft.com/office/powerpoint/2010/main" val="7978871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55A5A177-AA92-453E-9DC3-C3AA62244503}"/>
              </a:ext>
            </a:extLst>
          </p:cNvPr>
          <p:cNvSpPr>
            <a:spLocks noGrp="1"/>
          </p:cNvSpPr>
          <p:nvPr>
            <p:ph type="sldNum" sz="quarter" idx="12"/>
          </p:nvPr>
        </p:nvSpPr>
        <p:spPr/>
        <p:txBody>
          <a:bodyPr/>
          <a:lstStyle/>
          <a:p>
            <a:fld id="{58141D07-DDEC-45F0-974D-E6B509287D42}" type="slidenum">
              <a:rPr lang="fr-FR" smtClean="0"/>
              <a:t>18</a:t>
            </a:fld>
            <a:endParaRPr lang="fr-FR"/>
          </a:p>
        </p:txBody>
      </p:sp>
      <p:sp>
        <p:nvSpPr>
          <p:cNvPr id="9" name="Espace réservé du texte 8">
            <a:extLst>
              <a:ext uri="{FF2B5EF4-FFF2-40B4-BE49-F238E27FC236}">
                <a16:creationId xmlns:a16="http://schemas.microsoft.com/office/drawing/2014/main" id="{6C891C8E-8819-489C-94C5-F305C45FC96E}"/>
              </a:ext>
            </a:extLst>
          </p:cNvPr>
          <p:cNvSpPr>
            <a:spLocks noGrp="1"/>
          </p:cNvSpPr>
          <p:nvPr>
            <p:ph type="body" sz="quarter" idx="13"/>
          </p:nvPr>
        </p:nvSpPr>
        <p:spPr/>
        <p:txBody>
          <a:bodyPr/>
          <a:lstStyle/>
          <a:p>
            <a:r>
              <a:rPr lang="fr-FR" b="0" dirty="0">
                <a:solidFill>
                  <a:schemeClr val="tx1"/>
                </a:solidFill>
              </a:rPr>
              <a:t>Etape 1: Collecte de projections météorologiques</a:t>
            </a:r>
          </a:p>
          <a:p>
            <a:r>
              <a:rPr lang="fr-FR" b="0" dirty="0">
                <a:solidFill>
                  <a:schemeClr val="tx1"/>
                </a:solidFill>
              </a:rPr>
              <a:t>Etape 2: Identification des canicules</a:t>
            </a:r>
          </a:p>
          <a:p>
            <a:r>
              <a:rPr lang="fr-FR" b="0" dirty="0">
                <a:solidFill>
                  <a:schemeClr val="tx1"/>
                </a:solidFill>
              </a:rPr>
              <a:t>Premières observations</a:t>
            </a:r>
          </a:p>
          <a:p>
            <a:r>
              <a:rPr lang="fr-FR" dirty="0">
                <a:solidFill>
                  <a:schemeClr val="tx1"/>
                </a:solidFill>
              </a:rPr>
              <a:t>Etape 3: Caractérisation des canicules</a:t>
            </a:r>
          </a:p>
          <a:p>
            <a:pPr lvl="1"/>
            <a:r>
              <a:rPr lang="fr-FR" b="1" dirty="0"/>
              <a:t>Etape 3a: Jeu d’indicateurs étendu</a:t>
            </a:r>
          </a:p>
          <a:p>
            <a:pPr lvl="1"/>
            <a:r>
              <a:rPr lang="fr-FR" b="0" dirty="0">
                <a:solidFill>
                  <a:schemeClr val="tx1"/>
                </a:solidFill>
              </a:rPr>
              <a:t>Etape 3b: Jeu d’indicateurs restreint</a:t>
            </a:r>
          </a:p>
          <a:p>
            <a:r>
              <a:rPr lang="fr-FR" b="0" dirty="0">
                <a:solidFill>
                  <a:schemeClr val="tx1"/>
                </a:solidFill>
              </a:rPr>
              <a:t>Etape 4: Sélection des canicules</a:t>
            </a:r>
            <a:endParaRPr lang="en-US" b="0" dirty="0">
              <a:solidFill>
                <a:schemeClr val="tx1"/>
              </a:solidFill>
            </a:endParaRPr>
          </a:p>
        </p:txBody>
      </p:sp>
    </p:spTree>
    <p:extLst>
      <p:ext uri="{BB962C8B-B14F-4D97-AF65-F5344CB8AC3E}">
        <p14:creationId xmlns:p14="http://schemas.microsoft.com/office/powerpoint/2010/main" val="17059803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16AC6ED1-1EA5-4EFD-AC35-FDB2EAF59343}"/>
              </a:ext>
            </a:extLst>
          </p:cNvPr>
          <p:cNvSpPr>
            <a:spLocks noGrp="1"/>
          </p:cNvSpPr>
          <p:nvPr>
            <p:ph type="title"/>
          </p:nvPr>
        </p:nvSpPr>
        <p:spPr/>
        <p:txBody>
          <a:bodyPr/>
          <a:lstStyle/>
          <a:p>
            <a:r>
              <a:rPr lang="fr-FR" dirty="0">
                <a:solidFill>
                  <a:prstClr val="white"/>
                </a:solidFill>
              </a:rPr>
              <a:t>Caractérisation des canicules</a:t>
            </a:r>
          </a:p>
        </p:txBody>
      </p:sp>
      <p:sp>
        <p:nvSpPr>
          <p:cNvPr id="3" name="Espace réservé du numéro de diapositive 2">
            <a:extLst>
              <a:ext uri="{FF2B5EF4-FFF2-40B4-BE49-F238E27FC236}">
                <a16:creationId xmlns:a16="http://schemas.microsoft.com/office/drawing/2014/main" id="{8CEABF9A-F896-4759-B6DD-B584A4572A66}"/>
              </a:ext>
            </a:extLst>
          </p:cNvPr>
          <p:cNvSpPr>
            <a:spLocks noGrp="1"/>
          </p:cNvSpPr>
          <p:nvPr>
            <p:ph type="sldNum" sz="quarter" idx="12"/>
          </p:nvPr>
        </p:nvSpPr>
        <p:spPr/>
        <p:txBody>
          <a:bodyPr/>
          <a:lstStyle/>
          <a:p>
            <a:fld id="{58141D07-DDEC-45F0-974D-E6B509287D42}" type="slidenum">
              <a:rPr lang="fr-FR" smtClean="0"/>
              <a:t>19</a:t>
            </a:fld>
            <a:endParaRPr lang="fr-FR"/>
          </a:p>
        </p:txBody>
      </p:sp>
      <p:sp>
        <p:nvSpPr>
          <p:cNvPr id="8" name="Espace réservé du texte 7">
            <a:extLst>
              <a:ext uri="{FF2B5EF4-FFF2-40B4-BE49-F238E27FC236}">
                <a16:creationId xmlns:a16="http://schemas.microsoft.com/office/drawing/2014/main" id="{013904CC-4F89-48F4-A485-00F69E1EF889}"/>
              </a:ext>
            </a:extLst>
          </p:cNvPr>
          <p:cNvSpPr>
            <a:spLocks noGrp="1"/>
          </p:cNvSpPr>
          <p:nvPr>
            <p:ph type="body" sz="quarter" idx="13"/>
          </p:nvPr>
        </p:nvSpPr>
        <p:spPr/>
        <p:txBody>
          <a:bodyPr/>
          <a:lstStyle/>
          <a:p>
            <a:r>
              <a:rPr lang="fr-FR" dirty="0"/>
              <a:t>Espace de caractérisation des canicules</a:t>
            </a:r>
          </a:p>
        </p:txBody>
      </p:sp>
      <p:sp>
        <p:nvSpPr>
          <p:cNvPr id="7" name="Espace réservé du contenu 6">
            <a:extLst>
              <a:ext uri="{FF2B5EF4-FFF2-40B4-BE49-F238E27FC236}">
                <a16:creationId xmlns:a16="http://schemas.microsoft.com/office/drawing/2014/main" id="{BCCB0F98-1143-4B6C-8D6F-81CFBBEAE05E}"/>
              </a:ext>
            </a:extLst>
          </p:cNvPr>
          <p:cNvSpPr>
            <a:spLocks noGrp="1"/>
          </p:cNvSpPr>
          <p:nvPr>
            <p:ph type="body" sz="quarter" idx="14"/>
          </p:nvPr>
        </p:nvSpPr>
        <p:spPr>
          <a:xfrm>
            <a:off x="679450" y="1807369"/>
            <a:ext cx="5416549" cy="4368800"/>
          </a:xfrm>
        </p:spPr>
        <p:txBody>
          <a:bodyPr>
            <a:normAutofit/>
          </a:bodyPr>
          <a:lstStyle/>
          <a:p>
            <a:r>
              <a:rPr lang="fr-FR" dirty="0"/>
              <a:t>Espace multidimensionnel </a:t>
            </a:r>
          </a:p>
          <a:p>
            <a:pPr lvl="1"/>
            <a:r>
              <a:rPr lang="fr-FR" dirty="0"/>
              <a:t>1 dimension = 1 indicateur </a:t>
            </a:r>
          </a:p>
          <a:p>
            <a:r>
              <a:rPr lang="fr-FR" dirty="0"/>
              <a:t>Indicateurs de la littérature</a:t>
            </a:r>
          </a:p>
          <a:p>
            <a:pPr lvl="1"/>
            <a:r>
              <a:rPr lang="fr-FR" dirty="0"/>
              <a:t>Basés majoritairement sur la température d’air</a:t>
            </a:r>
          </a:p>
          <a:p>
            <a:r>
              <a:rPr lang="fr-FR" dirty="0"/>
              <a:t> Représenter la diversité des canicules</a:t>
            </a:r>
          </a:p>
          <a:p>
            <a:pPr lvl="1"/>
            <a:r>
              <a:rPr lang="fr-FR" dirty="0"/>
              <a:t>Sur les autres grandeurs météorologiques</a:t>
            </a:r>
          </a:p>
          <a:p>
            <a:pPr lvl="1"/>
            <a:endParaRPr lang="fr-FR" dirty="0"/>
          </a:p>
          <a:p>
            <a:pPr lvl="1"/>
            <a:endParaRPr lang="fr-FR" dirty="0"/>
          </a:p>
          <a:p>
            <a:pPr lvl="1"/>
            <a:endParaRPr lang="fr-FR" dirty="0"/>
          </a:p>
          <a:p>
            <a:pPr lvl="1"/>
            <a:endParaRPr lang="fr-FR" dirty="0"/>
          </a:p>
          <a:p>
            <a:pPr lvl="1"/>
            <a:endParaRPr lang="fr-FR" dirty="0"/>
          </a:p>
          <a:p>
            <a:pPr lvl="1"/>
            <a:endParaRPr lang="fr-FR" dirty="0"/>
          </a:p>
          <a:p>
            <a:pPr lvl="1"/>
            <a:endParaRPr lang="fr-FR" dirty="0"/>
          </a:p>
          <a:p>
            <a:pPr lvl="1"/>
            <a:endParaRPr lang="fr-FR" dirty="0"/>
          </a:p>
          <a:p>
            <a:pPr lvl="1"/>
            <a:endParaRPr lang="fr-FR" dirty="0"/>
          </a:p>
          <a:p>
            <a:pPr lvl="1"/>
            <a:endParaRPr lang="fr-FR" dirty="0"/>
          </a:p>
          <a:p>
            <a:pPr lvl="1"/>
            <a:endParaRPr lang="fr-FR" dirty="0"/>
          </a:p>
          <a:p>
            <a:endParaRPr lang="fr-FR" dirty="0"/>
          </a:p>
          <a:p>
            <a:endParaRPr lang="fr-FR" dirty="0"/>
          </a:p>
          <a:p>
            <a:endParaRPr lang="fr-FR" dirty="0"/>
          </a:p>
        </p:txBody>
      </p:sp>
      <p:pic>
        <p:nvPicPr>
          <p:cNvPr id="2" name="Image 1">
            <a:extLst>
              <a:ext uri="{FF2B5EF4-FFF2-40B4-BE49-F238E27FC236}">
                <a16:creationId xmlns:a16="http://schemas.microsoft.com/office/drawing/2014/main" id="{AC4850DD-232C-4F94-B115-AA6944DB82B6}"/>
              </a:ext>
            </a:extLst>
          </p:cNvPr>
          <p:cNvPicPr>
            <a:picLocks noChangeAspect="1"/>
          </p:cNvPicPr>
          <p:nvPr/>
        </p:nvPicPr>
        <p:blipFill>
          <a:blip r:embed="rId3"/>
          <a:stretch>
            <a:fillRect/>
          </a:stretch>
        </p:blipFill>
        <p:spPr>
          <a:xfrm>
            <a:off x="6766559" y="2474137"/>
            <a:ext cx="4665779" cy="3035265"/>
          </a:xfrm>
          <a:prstGeom prst="rect">
            <a:avLst/>
          </a:prstGeom>
        </p:spPr>
      </p:pic>
      <p:sp>
        <p:nvSpPr>
          <p:cNvPr id="4" name="Rectangle 3">
            <a:extLst>
              <a:ext uri="{FF2B5EF4-FFF2-40B4-BE49-F238E27FC236}">
                <a16:creationId xmlns:a16="http://schemas.microsoft.com/office/drawing/2014/main" id="{53D39513-2164-49F7-B070-138091A9EA56}"/>
              </a:ext>
            </a:extLst>
          </p:cNvPr>
          <p:cNvSpPr/>
          <p:nvPr/>
        </p:nvSpPr>
        <p:spPr>
          <a:xfrm>
            <a:off x="9316951" y="5509402"/>
            <a:ext cx="2115387" cy="307777"/>
          </a:xfrm>
          <a:prstGeom prst="rect">
            <a:avLst/>
          </a:prstGeom>
        </p:spPr>
        <p:txBody>
          <a:bodyPr wrap="none">
            <a:spAutoFit/>
          </a:bodyPr>
          <a:lstStyle/>
          <a:p>
            <a:pPr lvl="1"/>
            <a:r>
              <a:rPr lang="fr-FR" sz="1400" dirty="0"/>
              <a:t>(</a:t>
            </a:r>
            <a:r>
              <a:rPr lang="fr-FR" sz="1400" dirty="0" err="1"/>
              <a:t>Ouzeau</a:t>
            </a:r>
            <a:r>
              <a:rPr lang="fr-FR" sz="1400" dirty="0"/>
              <a:t> et al. 2016)</a:t>
            </a:r>
            <a:endParaRPr lang="fr-FR" dirty="0"/>
          </a:p>
        </p:txBody>
      </p:sp>
    </p:spTree>
    <p:extLst>
      <p:ext uri="{BB962C8B-B14F-4D97-AF65-F5344CB8AC3E}">
        <p14:creationId xmlns:p14="http://schemas.microsoft.com/office/powerpoint/2010/main" val="2143004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dirty="0"/>
              <a:t>Contexte</a:t>
            </a:r>
          </a:p>
        </p:txBody>
      </p:sp>
      <p:sp>
        <p:nvSpPr>
          <p:cNvPr id="2" name="Espace réservé du numéro de diapositive 1"/>
          <p:cNvSpPr>
            <a:spLocks noGrp="1"/>
          </p:cNvSpPr>
          <p:nvPr>
            <p:ph type="sldNum" sz="quarter" idx="12"/>
          </p:nvPr>
        </p:nvSpPr>
        <p:spPr/>
        <p:txBody>
          <a:bodyPr/>
          <a:lstStyle/>
          <a:p>
            <a:fld id="{58141D07-DDEC-45F0-974D-E6B509287D42}" type="slidenum">
              <a:rPr lang="fr-FR" smtClean="0"/>
              <a:t>2</a:t>
            </a:fld>
            <a:endParaRPr lang="fr-FR"/>
          </a:p>
        </p:txBody>
      </p:sp>
      <p:sp>
        <p:nvSpPr>
          <p:cNvPr id="3" name="Espace réservé du texte 2">
            <a:extLst>
              <a:ext uri="{FF2B5EF4-FFF2-40B4-BE49-F238E27FC236}">
                <a16:creationId xmlns:a16="http://schemas.microsoft.com/office/drawing/2014/main" id="{CE21265D-A9B5-43C3-A6A3-05C2B5E58F9D}"/>
              </a:ext>
            </a:extLst>
          </p:cNvPr>
          <p:cNvSpPr>
            <a:spLocks noGrp="1"/>
          </p:cNvSpPr>
          <p:nvPr>
            <p:ph type="body" sz="quarter" idx="13"/>
          </p:nvPr>
        </p:nvSpPr>
        <p:spPr/>
        <p:txBody>
          <a:bodyPr/>
          <a:lstStyle/>
          <a:p>
            <a:r>
              <a:rPr lang="en-US" dirty="0"/>
              <a:t>Introduction</a:t>
            </a:r>
          </a:p>
        </p:txBody>
      </p:sp>
      <p:sp>
        <p:nvSpPr>
          <p:cNvPr id="4" name="Espace réservé du texte 3">
            <a:extLst>
              <a:ext uri="{FF2B5EF4-FFF2-40B4-BE49-F238E27FC236}">
                <a16:creationId xmlns:a16="http://schemas.microsoft.com/office/drawing/2014/main" id="{98FD99B9-1ACB-4094-B95F-25536649E251}"/>
              </a:ext>
            </a:extLst>
          </p:cNvPr>
          <p:cNvSpPr>
            <a:spLocks noGrp="1"/>
          </p:cNvSpPr>
          <p:nvPr>
            <p:ph type="body" sz="quarter" idx="14"/>
          </p:nvPr>
        </p:nvSpPr>
        <p:spPr/>
        <p:txBody>
          <a:bodyPr>
            <a:normAutofit/>
          </a:bodyPr>
          <a:lstStyle/>
          <a:p>
            <a:r>
              <a:rPr lang="en-US" dirty="0" err="1"/>
              <a:t>Réchauffement</a:t>
            </a:r>
            <a:r>
              <a:rPr lang="en-US" dirty="0"/>
              <a:t> </a:t>
            </a:r>
            <a:r>
              <a:rPr lang="en-US" dirty="0" err="1"/>
              <a:t>climatique</a:t>
            </a:r>
            <a:endParaRPr lang="en-US" dirty="0"/>
          </a:p>
          <a:p>
            <a:pPr lvl="1"/>
            <a:r>
              <a:rPr lang="en-US" dirty="0" err="1"/>
              <a:t>Canicules</a:t>
            </a:r>
            <a:r>
              <a:rPr lang="en-US" dirty="0"/>
              <a:t> (plus </a:t>
            </a:r>
            <a:r>
              <a:rPr lang="en-US" dirty="0" err="1"/>
              <a:t>longues</a:t>
            </a:r>
            <a:r>
              <a:rPr lang="en-US" dirty="0"/>
              <a:t>, plus </a:t>
            </a:r>
            <a:r>
              <a:rPr lang="en-US" dirty="0" err="1"/>
              <a:t>fréquente</a:t>
            </a:r>
            <a:r>
              <a:rPr lang="en-US" dirty="0"/>
              <a:t>…)</a:t>
            </a:r>
          </a:p>
          <a:p>
            <a:r>
              <a:rPr lang="en-US" dirty="0"/>
              <a:t>Performance des </a:t>
            </a:r>
            <a:r>
              <a:rPr lang="en-US" dirty="0" err="1"/>
              <a:t>bâtiments</a:t>
            </a:r>
            <a:endParaRPr lang="en-US" dirty="0"/>
          </a:p>
          <a:p>
            <a:pPr lvl="1"/>
            <a:r>
              <a:rPr lang="en-US" dirty="0" err="1"/>
              <a:t>Confort</a:t>
            </a:r>
            <a:r>
              <a:rPr lang="en-US" dirty="0"/>
              <a:t> / Santé</a:t>
            </a:r>
          </a:p>
          <a:p>
            <a:pPr lvl="1"/>
            <a:r>
              <a:rPr lang="en-US" dirty="0" err="1"/>
              <a:t>Consommations</a:t>
            </a:r>
            <a:r>
              <a:rPr lang="en-US" dirty="0"/>
              <a:t> </a:t>
            </a:r>
            <a:r>
              <a:rPr lang="en-US" dirty="0" err="1"/>
              <a:t>d’énergie</a:t>
            </a:r>
            <a:endParaRPr lang="en-US" dirty="0"/>
          </a:p>
          <a:p>
            <a:r>
              <a:rPr lang="en-US" dirty="0" err="1"/>
              <a:t>Utilisation</a:t>
            </a:r>
            <a:r>
              <a:rPr lang="en-US" dirty="0"/>
              <a:t> des </a:t>
            </a:r>
            <a:r>
              <a:rPr lang="en-US" dirty="0" err="1"/>
              <a:t>modèles</a:t>
            </a:r>
            <a:r>
              <a:rPr lang="en-US" dirty="0"/>
              <a:t> de simulations</a:t>
            </a:r>
          </a:p>
          <a:p>
            <a:pPr lvl="1"/>
            <a:r>
              <a:rPr lang="en-US" dirty="0"/>
              <a:t>Simulation </a:t>
            </a:r>
            <a:r>
              <a:rPr lang="en-US" dirty="0" err="1"/>
              <a:t>Thermique</a:t>
            </a:r>
            <a:r>
              <a:rPr lang="en-US" dirty="0"/>
              <a:t> </a:t>
            </a:r>
            <a:r>
              <a:rPr lang="en-US" dirty="0" err="1"/>
              <a:t>Dynamique</a:t>
            </a:r>
            <a:r>
              <a:rPr lang="en-US" dirty="0"/>
              <a:t> (STD)</a:t>
            </a:r>
          </a:p>
          <a:p>
            <a:pPr lvl="1"/>
            <a:endParaRPr lang="en-US" dirty="0"/>
          </a:p>
          <a:p>
            <a:pPr lvl="1"/>
            <a:endParaRPr lang="en-US" dirty="0"/>
          </a:p>
          <a:p>
            <a:pPr lvl="1"/>
            <a:endParaRPr lang="en-US" dirty="0"/>
          </a:p>
          <a:p>
            <a:pPr lvl="1"/>
            <a:endParaRPr lang="en-US" dirty="0"/>
          </a:p>
          <a:p>
            <a:pPr lvl="1"/>
            <a:endParaRPr lang="en-US" dirty="0"/>
          </a:p>
          <a:p>
            <a:pPr lvl="1"/>
            <a:endParaRPr lang="en-US" dirty="0"/>
          </a:p>
          <a:p>
            <a:endParaRPr lang="en-US" dirty="0"/>
          </a:p>
        </p:txBody>
      </p:sp>
      <p:pic>
        <p:nvPicPr>
          <p:cNvPr id="10" name="Image 9">
            <a:extLst>
              <a:ext uri="{FF2B5EF4-FFF2-40B4-BE49-F238E27FC236}">
                <a16:creationId xmlns:a16="http://schemas.microsoft.com/office/drawing/2014/main" id="{6FD4FA03-3470-4C4A-B759-12F4DD17331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43725" y="1376363"/>
            <a:ext cx="3810000" cy="5047110"/>
          </a:xfrm>
          <a:prstGeom prst="rect">
            <a:avLst/>
          </a:prstGeom>
        </p:spPr>
      </p:pic>
      <p:sp>
        <p:nvSpPr>
          <p:cNvPr id="11" name="Rectangle 10">
            <a:extLst>
              <a:ext uri="{FF2B5EF4-FFF2-40B4-BE49-F238E27FC236}">
                <a16:creationId xmlns:a16="http://schemas.microsoft.com/office/drawing/2014/main" id="{6C9825E8-7607-4163-8161-4B7E094BB36F}"/>
              </a:ext>
            </a:extLst>
          </p:cNvPr>
          <p:cNvSpPr/>
          <p:nvPr/>
        </p:nvSpPr>
        <p:spPr>
          <a:xfrm>
            <a:off x="8105775" y="1308100"/>
            <a:ext cx="2743200" cy="78740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134104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16AC6ED1-1EA5-4EFD-AC35-FDB2EAF59343}"/>
              </a:ext>
            </a:extLst>
          </p:cNvPr>
          <p:cNvSpPr>
            <a:spLocks noGrp="1"/>
          </p:cNvSpPr>
          <p:nvPr>
            <p:ph type="title"/>
          </p:nvPr>
        </p:nvSpPr>
        <p:spPr/>
        <p:txBody>
          <a:bodyPr/>
          <a:lstStyle/>
          <a:p>
            <a:r>
              <a:rPr lang="fr-FR" dirty="0">
                <a:solidFill>
                  <a:prstClr val="white"/>
                </a:solidFill>
              </a:rPr>
              <a:t>Caractérisation des canicules</a:t>
            </a:r>
          </a:p>
        </p:txBody>
      </p:sp>
      <p:sp>
        <p:nvSpPr>
          <p:cNvPr id="3" name="Espace réservé du numéro de diapositive 2">
            <a:extLst>
              <a:ext uri="{FF2B5EF4-FFF2-40B4-BE49-F238E27FC236}">
                <a16:creationId xmlns:a16="http://schemas.microsoft.com/office/drawing/2014/main" id="{8CEABF9A-F896-4759-B6DD-B584A4572A66}"/>
              </a:ext>
            </a:extLst>
          </p:cNvPr>
          <p:cNvSpPr>
            <a:spLocks noGrp="1"/>
          </p:cNvSpPr>
          <p:nvPr>
            <p:ph type="sldNum" sz="quarter" idx="12"/>
          </p:nvPr>
        </p:nvSpPr>
        <p:spPr/>
        <p:txBody>
          <a:bodyPr/>
          <a:lstStyle/>
          <a:p>
            <a:fld id="{58141D07-DDEC-45F0-974D-E6B509287D42}" type="slidenum">
              <a:rPr lang="fr-FR" smtClean="0"/>
              <a:t>20</a:t>
            </a:fld>
            <a:endParaRPr lang="fr-FR"/>
          </a:p>
        </p:txBody>
      </p:sp>
      <p:sp>
        <p:nvSpPr>
          <p:cNvPr id="8" name="Espace réservé du texte 7">
            <a:extLst>
              <a:ext uri="{FF2B5EF4-FFF2-40B4-BE49-F238E27FC236}">
                <a16:creationId xmlns:a16="http://schemas.microsoft.com/office/drawing/2014/main" id="{013904CC-4F89-48F4-A485-00F69E1EF889}"/>
              </a:ext>
            </a:extLst>
          </p:cNvPr>
          <p:cNvSpPr>
            <a:spLocks noGrp="1"/>
          </p:cNvSpPr>
          <p:nvPr>
            <p:ph type="body" sz="quarter" idx="13"/>
          </p:nvPr>
        </p:nvSpPr>
        <p:spPr/>
        <p:txBody>
          <a:bodyPr/>
          <a:lstStyle/>
          <a:p>
            <a:r>
              <a:rPr lang="fr-FR" dirty="0"/>
              <a:t>Espace de caractérisation des canicules</a:t>
            </a:r>
          </a:p>
        </p:txBody>
      </p:sp>
      <p:sp>
        <p:nvSpPr>
          <p:cNvPr id="7" name="Espace réservé du contenu 6">
            <a:extLst>
              <a:ext uri="{FF2B5EF4-FFF2-40B4-BE49-F238E27FC236}">
                <a16:creationId xmlns:a16="http://schemas.microsoft.com/office/drawing/2014/main" id="{BCCB0F98-1143-4B6C-8D6F-81CFBBEAE05E}"/>
              </a:ext>
            </a:extLst>
          </p:cNvPr>
          <p:cNvSpPr>
            <a:spLocks noGrp="1"/>
          </p:cNvSpPr>
          <p:nvPr>
            <p:ph type="body" sz="quarter" idx="14"/>
          </p:nvPr>
        </p:nvSpPr>
        <p:spPr>
          <a:xfrm>
            <a:off x="679450" y="1807369"/>
            <a:ext cx="5712113" cy="4368800"/>
          </a:xfrm>
        </p:spPr>
        <p:txBody>
          <a:bodyPr>
            <a:normAutofit/>
          </a:bodyPr>
          <a:lstStyle/>
          <a:p>
            <a:r>
              <a:rPr lang="fr-FR" dirty="0"/>
              <a:t>Espace multidimensionnel </a:t>
            </a:r>
          </a:p>
          <a:p>
            <a:pPr lvl="1"/>
            <a:r>
              <a:rPr lang="fr-FR" dirty="0"/>
              <a:t>1 dimension = 1 indicateur </a:t>
            </a:r>
          </a:p>
          <a:p>
            <a:r>
              <a:rPr lang="fr-FR" dirty="0"/>
              <a:t>Indicateurs de la littérature</a:t>
            </a:r>
          </a:p>
          <a:p>
            <a:pPr lvl="1"/>
            <a:r>
              <a:rPr lang="fr-FR" dirty="0"/>
              <a:t>Basés majoritairement sur la température d’air</a:t>
            </a:r>
          </a:p>
          <a:p>
            <a:r>
              <a:rPr lang="fr-FR" dirty="0"/>
              <a:t> Représenter la diversité des canicules</a:t>
            </a:r>
          </a:p>
          <a:p>
            <a:pPr lvl="1"/>
            <a:r>
              <a:rPr lang="fr-FR" dirty="0"/>
              <a:t>Sur les autres grandeurs météorologiques</a:t>
            </a:r>
          </a:p>
          <a:p>
            <a:pPr lvl="1"/>
            <a:endParaRPr lang="fr-FR" dirty="0"/>
          </a:p>
          <a:p>
            <a:pPr lvl="1"/>
            <a:endParaRPr lang="fr-FR" dirty="0"/>
          </a:p>
          <a:p>
            <a:r>
              <a:rPr lang="fr-FR" dirty="0"/>
              <a:t>Définition d’un jeu d’indicateurs étendu</a:t>
            </a:r>
          </a:p>
          <a:p>
            <a:pPr lvl="1"/>
            <a:r>
              <a:rPr lang="fr-FR" dirty="0"/>
              <a:t>3 groupes d’indicateurs</a:t>
            </a:r>
          </a:p>
          <a:p>
            <a:pPr lvl="1"/>
            <a:endParaRPr lang="fr-FR" dirty="0"/>
          </a:p>
          <a:p>
            <a:pPr lvl="1"/>
            <a:endParaRPr lang="fr-FR" dirty="0"/>
          </a:p>
          <a:p>
            <a:pPr lvl="1"/>
            <a:endParaRPr lang="fr-FR" dirty="0"/>
          </a:p>
          <a:p>
            <a:pPr lvl="1"/>
            <a:endParaRPr lang="fr-FR" dirty="0"/>
          </a:p>
          <a:p>
            <a:pPr lvl="1"/>
            <a:endParaRPr lang="fr-FR" dirty="0"/>
          </a:p>
          <a:p>
            <a:pPr lvl="1"/>
            <a:endParaRPr lang="fr-FR" dirty="0"/>
          </a:p>
          <a:p>
            <a:pPr lvl="1"/>
            <a:endParaRPr lang="fr-FR" dirty="0"/>
          </a:p>
          <a:p>
            <a:pPr lvl="1"/>
            <a:endParaRPr lang="fr-FR" dirty="0"/>
          </a:p>
          <a:p>
            <a:pPr lvl="1"/>
            <a:endParaRPr lang="fr-FR" dirty="0"/>
          </a:p>
          <a:p>
            <a:pPr lvl="1"/>
            <a:endParaRPr lang="fr-FR" dirty="0"/>
          </a:p>
          <a:p>
            <a:pPr lvl="1"/>
            <a:endParaRPr lang="fr-FR" dirty="0"/>
          </a:p>
          <a:p>
            <a:endParaRPr lang="fr-FR" dirty="0"/>
          </a:p>
          <a:p>
            <a:endParaRPr lang="fr-FR" dirty="0"/>
          </a:p>
          <a:p>
            <a:endParaRPr lang="fr-FR" dirty="0"/>
          </a:p>
        </p:txBody>
      </p:sp>
      <p:pic>
        <p:nvPicPr>
          <p:cNvPr id="2" name="Image 1">
            <a:extLst>
              <a:ext uri="{FF2B5EF4-FFF2-40B4-BE49-F238E27FC236}">
                <a16:creationId xmlns:a16="http://schemas.microsoft.com/office/drawing/2014/main" id="{AC4850DD-232C-4F94-B115-AA6944DB82B6}"/>
              </a:ext>
            </a:extLst>
          </p:cNvPr>
          <p:cNvPicPr>
            <a:picLocks noChangeAspect="1"/>
          </p:cNvPicPr>
          <p:nvPr/>
        </p:nvPicPr>
        <p:blipFill>
          <a:blip r:embed="rId3"/>
          <a:stretch>
            <a:fillRect/>
          </a:stretch>
        </p:blipFill>
        <p:spPr>
          <a:xfrm>
            <a:off x="6766559" y="2474137"/>
            <a:ext cx="4665779" cy="3035265"/>
          </a:xfrm>
          <a:prstGeom prst="rect">
            <a:avLst/>
          </a:prstGeom>
        </p:spPr>
      </p:pic>
      <p:sp>
        <p:nvSpPr>
          <p:cNvPr id="4" name="Rectangle 3">
            <a:extLst>
              <a:ext uri="{FF2B5EF4-FFF2-40B4-BE49-F238E27FC236}">
                <a16:creationId xmlns:a16="http://schemas.microsoft.com/office/drawing/2014/main" id="{53D39513-2164-49F7-B070-138091A9EA56}"/>
              </a:ext>
            </a:extLst>
          </p:cNvPr>
          <p:cNvSpPr/>
          <p:nvPr/>
        </p:nvSpPr>
        <p:spPr>
          <a:xfrm>
            <a:off x="9316951" y="5509402"/>
            <a:ext cx="2115387" cy="307777"/>
          </a:xfrm>
          <a:prstGeom prst="rect">
            <a:avLst/>
          </a:prstGeom>
        </p:spPr>
        <p:txBody>
          <a:bodyPr wrap="none">
            <a:spAutoFit/>
          </a:bodyPr>
          <a:lstStyle/>
          <a:p>
            <a:pPr lvl="1"/>
            <a:r>
              <a:rPr lang="fr-FR" sz="1400" dirty="0"/>
              <a:t>(</a:t>
            </a:r>
            <a:r>
              <a:rPr lang="fr-FR" sz="1400" dirty="0" err="1"/>
              <a:t>Ouzeau</a:t>
            </a:r>
            <a:r>
              <a:rPr lang="fr-FR" sz="1400" dirty="0"/>
              <a:t> et al. 2016)</a:t>
            </a:r>
            <a:endParaRPr lang="fr-FR" dirty="0"/>
          </a:p>
        </p:txBody>
      </p:sp>
      <p:sp>
        <p:nvSpPr>
          <p:cNvPr id="9" name="Flèche : droite 8">
            <a:extLst>
              <a:ext uri="{FF2B5EF4-FFF2-40B4-BE49-F238E27FC236}">
                <a16:creationId xmlns:a16="http://schemas.microsoft.com/office/drawing/2014/main" id="{0566D575-B9DD-4A66-914D-0365D2B5DAF1}"/>
              </a:ext>
            </a:extLst>
          </p:cNvPr>
          <p:cNvSpPr/>
          <p:nvPr/>
        </p:nvSpPr>
        <p:spPr>
          <a:xfrm rot="5400000">
            <a:off x="2460715" y="4537712"/>
            <a:ext cx="875211" cy="512718"/>
          </a:xfrm>
          <a:prstGeom prst="rightArrow">
            <a:avLst/>
          </a:prstGeom>
          <a:solidFill>
            <a:srgbClr val="F32020"/>
          </a:solidFill>
          <a:ln>
            <a:solidFill>
              <a:srgbClr val="F320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4338748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16AC6ED1-1EA5-4EFD-AC35-FDB2EAF59343}"/>
              </a:ext>
            </a:extLst>
          </p:cNvPr>
          <p:cNvSpPr>
            <a:spLocks noGrp="1"/>
          </p:cNvSpPr>
          <p:nvPr>
            <p:ph type="title"/>
          </p:nvPr>
        </p:nvSpPr>
        <p:spPr/>
        <p:txBody>
          <a:bodyPr/>
          <a:lstStyle/>
          <a:p>
            <a:r>
              <a:rPr lang="fr-FR" dirty="0">
                <a:solidFill>
                  <a:prstClr val="white"/>
                </a:solidFill>
              </a:rPr>
              <a:t>Caractérisation des canicules</a:t>
            </a:r>
          </a:p>
        </p:txBody>
      </p:sp>
      <p:sp>
        <p:nvSpPr>
          <p:cNvPr id="7" name="Espace réservé du contenu 6">
            <a:extLst>
              <a:ext uri="{FF2B5EF4-FFF2-40B4-BE49-F238E27FC236}">
                <a16:creationId xmlns:a16="http://schemas.microsoft.com/office/drawing/2014/main" id="{BCCB0F98-1143-4B6C-8D6F-81CFBBEAE05E}"/>
              </a:ext>
            </a:extLst>
          </p:cNvPr>
          <p:cNvSpPr>
            <a:spLocks noGrp="1"/>
          </p:cNvSpPr>
          <p:nvPr>
            <p:ph idx="1"/>
          </p:nvPr>
        </p:nvSpPr>
        <p:spPr/>
        <p:txBody>
          <a:bodyPr>
            <a:normAutofit fontScale="92500" lnSpcReduction="10000"/>
          </a:bodyPr>
          <a:lstStyle/>
          <a:p>
            <a:r>
              <a:rPr lang="fr-FR" dirty="0"/>
              <a:t>1</a:t>
            </a:r>
            <a:r>
              <a:rPr lang="fr-FR" baseline="30000" dirty="0"/>
              <a:t>er</a:t>
            </a:r>
            <a:r>
              <a:rPr lang="fr-FR" dirty="0"/>
              <a:t> groupe</a:t>
            </a:r>
          </a:p>
          <a:p>
            <a:pPr lvl="1"/>
            <a:r>
              <a:rPr lang="fr-FR" dirty="0"/>
              <a:t>Stat (moyenne…) sur les grandeurs météorologiques (température, humidité…)</a:t>
            </a:r>
          </a:p>
          <a:p>
            <a:pPr lvl="1"/>
            <a:r>
              <a:rPr lang="fr-FR" dirty="0"/>
              <a:t>Durée </a:t>
            </a:r>
          </a:p>
          <a:p>
            <a:pPr lvl="1"/>
            <a:r>
              <a:rPr lang="fr-FR" dirty="0"/>
              <a:t>Jour de l’année</a:t>
            </a:r>
          </a:p>
          <a:p>
            <a:r>
              <a:rPr lang="fr-FR" dirty="0"/>
              <a:t>2</a:t>
            </a:r>
            <a:r>
              <a:rPr lang="fr-FR" baseline="30000" dirty="0"/>
              <a:t>ème</a:t>
            </a:r>
            <a:r>
              <a:rPr lang="fr-FR" dirty="0"/>
              <a:t> groupe</a:t>
            </a:r>
          </a:p>
          <a:p>
            <a:pPr lvl="1"/>
            <a:r>
              <a:rPr lang="fr-FR" dirty="0"/>
              <a:t>Potentiels de rafraichissement</a:t>
            </a:r>
          </a:p>
          <a:p>
            <a:pPr lvl="2"/>
            <a:r>
              <a:rPr lang="fr-FR" dirty="0"/>
              <a:t>Évaporation</a:t>
            </a:r>
          </a:p>
          <a:p>
            <a:pPr lvl="2"/>
            <a:r>
              <a:rPr lang="fr-FR" dirty="0"/>
              <a:t>Rayonnement thermique </a:t>
            </a:r>
          </a:p>
          <a:p>
            <a:pPr lvl="2"/>
            <a:r>
              <a:rPr lang="fr-FR" dirty="0"/>
              <a:t>Protection solaire</a:t>
            </a:r>
          </a:p>
          <a:p>
            <a:pPr lvl="2"/>
            <a:r>
              <a:rPr lang="fr-FR" dirty="0"/>
              <a:t>Ventilation naturelle</a:t>
            </a:r>
          </a:p>
          <a:p>
            <a:r>
              <a:rPr lang="fr-FR" dirty="0"/>
              <a:t>3</a:t>
            </a:r>
            <a:r>
              <a:rPr lang="fr-FR" baseline="30000" dirty="0"/>
              <a:t>ème</a:t>
            </a:r>
            <a:r>
              <a:rPr lang="fr-FR" dirty="0"/>
              <a:t> groupe</a:t>
            </a:r>
          </a:p>
          <a:p>
            <a:pPr lvl="1"/>
            <a:r>
              <a:rPr lang="fr-FR" dirty="0"/>
              <a:t>Indicateurs d’intensités de canicules</a:t>
            </a:r>
          </a:p>
          <a:p>
            <a:pPr lvl="2"/>
            <a:r>
              <a:rPr lang="fr-FR" dirty="0"/>
              <a:t>Associés aux méthodes de détection</a:t>
            </a:r>
          </a:p>
          <a:p>
            <a:pPr marL="457200" lvl="1" indent="0">
              <a:buNone/>
            </a:pPr>
            <a:endParaRPr lang="fr-FR" dirty="0"/>
          </a:p>
        </p:txBody>
      </p:sp>
      <p:sp>
        <p:nvSpPr>
          <p:cNvPr id="3" name="Espace réservé du numéro de diapositive 2">
            <a:extLst>
              <a:ext uri="{FF2B5EF4-FFF2-40B4-BE49-F238E27FC236}">
                <a16:creationId xmlns:a16="http://schemas.microsoft.com/office/drawing/2014/main" id="{8CEABF9A-F896-4759-B6DD-B584A4572A66}"/>
              </a:ext>
            </a:extLst>
          </p:cNvPr>
          <p:cNvSpPr>
            <a:spLocks noGrp="1"/>
          </p:cNvSpPr>
          <p:nvPr>
            <p:ph type="sldNum" sz="quarter" idx="12"/>
          </p:nvPr>
        </p:nvSpPr>
        <p:spPr/>
        <p:txBody>
          <a:bodyPr/>
          <a:lstStyle/>
          <a:p>
            <a:fld id="{58141D07-DDEC-45F0-974D-E6B509287D42}" type="slidenum">
              <a:rPr lang="fr-FR" smtClean="0"/>
              <a:t>21</a:t>
            </a:fld>
            <a:endParaRPr lang="fr-FR"/>
          </a:p>
        </p:txBody>
      </p:sp>
      <p:sp>
        <p:nvSpPr>
          <p:cNvPr id="8" name="Espace réservé du texte 7">
            <a:extLst>
              <a:ext uri="{FF2B5EF4-FFF2-40B4-BE49-F238E27FC236}">
                <a16:creationId xmlns:a16="http://schemas.microsoft.com/office/drawing/2014/main" id="{013904CC-4F89-48F4-A485-00F69E1EF889}"/>
              </a:ext>
            </a:extLst>
          </p:cNvPr>
          <p:cNvSpPr>
            <a:spLocks noGrp="1"/>
          </p:cNvSpPr>
          <p:nvPr>
            <p:ph type="body" sz="quarter" idx="13"/>
          </p:nvPr>
        </p:nvSpPr>
        <p:spPr/>
        <p:txBody>
          <a:bodyPr/>
          <a:lstStyle/>
          <a:p>
            <a:r>
              <a:rPr lang="fr-FR" dirty="0"/>
              <a:t>Jeu d’indicateurs étendu</a:t>
            </a:r>
          </a:p>
        </p:txBody>
      </p:sp>
    </p:spTree>
    <p:extLst>
      <p:ext uri="{BB962C8B-B14F-4D97-AF65-F5344CB8AC3E}">
        <p14:creationId xmlns:p14="http://schemas.microsoft.com/office/powerpoint/2010/main" val="41425307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55A5A177-AA92-453E-9DC3-C3AA62244503}"/>
              </a:ext>
            </a:extLst>
          </p:cNvPr>
          <p:cNvSpPr>
            <a:spLocks noGrp="1"/>
          </p:cNvSpPr>
          <p:nvPr>
            <p:ph type="sldNum" sz="quarter" idx="12"/>
          </p:nvPr>
        </p:nvSpPr>
        <p:spPr/>
        <p:txBody>
          <a:bodyPr/>
          <a:lstStyle/>
          <a:p>
            <a:fld id="{58141D07-DDEC-45F0-974D-E6B509287D42}" type="slidenum">
              <a:rPr lang="fr-FR" smtClean="0"/>
              <a:t>22</a:t>
            </a:fld>
            <a:endParaRPr lang="fr-FR"/>
          </a:p>
        </p:txBody>
      </p:sp>
      <p:sp>
        <p:nvSpPr>
          <p:cNvPr id="9" name="Espace réservé du texte 8">
            <a:extLst>
              <a:ext uri="{FF2B5EF4-FFF2-40B4-BE49-F238E27FC236}">
                <a16:creationId xmlns:a16="http://schemas.microsoft.com/office/drawing/2014/main" id="{6C891C8E-8819-489C-94C5-F305C45FC96E}"/>
              </a:ext>
            </a:extLst>
          </p:cNvPr>
          <p:cNvSpPr>
            <a:spLocks noGrp="1"/>
          </p:cNvSpPr>
          <p:nvPr>
            <p:ph type="body" sz="quarter" idx="13"/>
          </p:nvPr>
        </p:nvSpPr>
        <p:spPr/>
        <p:txBody>
          <a:bodyPr/>
          <a:lstStyle/>
          <a:p>
            <a:r>
              <a:rPr lang="fr-FR" b="0" dirty="0">
                <a:solidFill>
                  <a:schemeClr val="tx1"/>
                </a:solidFill>
              </a:rPr>
              <a:t>Etape 1: Collecte de projections météorologiques</a:t>
            </a:r>
          </a:p>
          <a:p>
            <a:r>
              <a:rPr lang="fr-FR" b="0" dirty="0">
                <a:solidFill>
                  <a:schemeClr val="tx1"/>
                </a:solidFill>
              </a:rPr>
              <a:t>Etape 2: Identification des canicules</a:t>
            </a:r>
          </a:p>
          <a:p>
            <a:r>
              <a:rPr lang="fr-FR" b="0" dirty="0">
                <a:solidFill>
                  <a:schemeClr val="tx1"/>
                </a:solidFill>
              </a:rPr>
              <a:t>Premières observations</a:t>
            </a:r>
          </a:p>
          <a:p>
            <a:r>
              <a:rPr lang="fr-FR" dirty="0">
                <a:solidFill>
                  <a:schemeClr val="tx1"/>
                </a:solidFill>
              </a:rPr>
              <a:t>Etape 3: Caractérisation des canicules</a:t>
            </a:r>
          </a:p>
          <a:p>
            <a:pPr lvl="1"/>
            <a:r>
              <a:rPr lang="fr-FR" dirty="0"/>
              <a:t>Etape 3a: Jeu d’indicateurs étendu</a:t>
            </a:r>
          </a:p>
          <a:p>
            <a:pPr lvl="1"/>
            <a:r>
              <a:rPr lang="fr-FR" b="1" dirty="0">
                <a:solidFill>
                  <a:schemeClr val="tx1"/>
                </a:solidFill>
              </a:rPr>
              <a:t>Etape 3b: Analyse </a:t>
            </a:r>
            <a:r>
              <a:rPr lang="fr-FR" b="1" dirty="0"/>
              <a:t>et restriction du jeu d’indicateurs</a:t>
            </a:r>
            <a:endParaRPr lang="fr-FR" b="1" dirty="0">
              <a:solidFill>
                <a:schemeClr val="tx1"/>
              </a:solidFill>
            </a:endParaRPr>
          </a:p>
          <a:p>
            <a:r>
              <a:rPr lang="fr-FR" b="0" dirty="0">
                <a:solidFill>
                  <a:schemeClr val="tx1"/>
                </a:solidFill>
              </a:rPr>
              <a:t>Etape 4: Sélection des canicules</a:t>
            </a:r>
            <a:endParaRPr lang="en-US" b="0" dirty="0">
              <a:solidFill>
                <a:schemeClr val="tx1"/>
              </a:solidFill>
            </a:endParaRPr>
          </a:p>
        </p:txBody>
      </p:sp>
    </p:spTree>
    <p:extLst>
      <p:ext uri="{BB962C8B-B14F-4D97-AF65-F5344CB8AC3E}">
        <p14:creationId xmlns:p14="http://schemas.microsoft.com/office/powerpoint/2010/main" val="26868768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16AC6ED1-1EA5-4EFD-AC35-FDB2EAF59343}"/>
              </a:ext>
            </a:extLst>
          </p:cNvPr>
          <p:cNvSpPr>
            <a:spLocks noGrp="1"/>
          </p:cNvSpPr>
          <p:nvPr>
            <p:ph type="title"/>
          </p:nvPr>
        </p:nvSpPr>
        <p:spPr/>
        <p:txBody>
          <a:bodyPr/>
          <a:lstStyle/>
          <a:p>
            <a:r>
              <a:rPr lang="fr-FR" dirty="0">
                <a:solidFill>
                  <a:prstClr val="white"/>
                </a:solidFill>
              </a:rPr>
              <a:t>Caractérisation des canicules</a:t>
            </a:r>
            <a:endParaRPr lang="fr-FR" dirty="0"/>
          </a:p>
        </p:txBody>
      </p:sp>
      <p:sp>
        <p:nvSpPr>
          <p:cNvPr id="3" name="Espace réservé du numéro de diapositive 2">
            <a:extLst>
              <a:ext uri="{FF2B5EF4-FFF2-40B4-BE49-F238E27FC236}">
                <a16:creationId xmlns:a16="http://schemas.microsoft.com/office/drawing/2014/main" id="{8CEABF9A-F896-4759-B6DD-B584A4572A66}"/>
              </a:ext>
            </a:extLst>
          </p:cNvPr>
          <p:cNvSpPr>
            <a:spLocks noGrp="1"/>
          </p:cNvSpPr>
          <p:nvPr>
            <p:ph type="sldNum" sz="quarter" idx="12"/>
          </p:nvPr>
        </p:nvSpPr>
        <p:spPr/>
        <p:txBody>
          <a:bodyPr/>
          <a:lstStyle/>
          <a:p>
            <a:fld id="{58141D07-DDEC-45F0-974D-E6B509287D42}" type="slidenum">
              <a:rPr lang="fr-FR" smtClean="0"/>
              <a:t>23</a:t>
            </a:fld>
            <a:endParaRPr lang="fr-FR"/>
          </a:p>
        </p:txBody>
      </p:sp>
      <p:sp>
        <p:nvSpPr>
          <p:cNvPr id="8" name="Espace réservé du texte 7">
            <a:extLst>
              <a:ext uri="{FF2B5EF4-FFF2-40B4-BE49-F238E27FC236}">
                <a16:creationId xmlns:a16="http://schemas.microsoft.com/office/drawing/2014/main" id="{013904CC-4F89-48F4-A485-00F69E1EF889}"/>
              </a:ext>
            </a:extLst>
          </p:cNvPr>
          <p:cNvSpPr>
            <a:spLocks noGrp="1"/>
          </p:cNvSpPr>
          <p:nvPr>
            <p:ph type="body" sz="quarter" idx="13"/>
          </p:nvPr>
        </p:nvSpPr>
        <p:spPr/>
        <p:txBody>
          <a:bodyPr/>
          <a:lstStyle/>
          <a:p>
            <a:r>
              <a:rPr lang="fr-FR" dirty="0"/>
              <a:t>Analyse du jeu d’indicateurs étendu</a:t>
            </a:r>
          </a:p>
        </p:txBody>
      </p:sp>
      <p:sp>
        <p:nvSpPr>
          <p:cNvPr id="7" name="Espace réservé du contenu 6">
            <a:extLst>
              <a:ext uri="{FF2B5EF4-FFF2-40B4-BE49-F238E27FC236}">
                <a16:creationId xmlns:a16="http://schemas.microsoft.com/office/drawing/2014/main" id="{BCCB0F98-1143-4B6C-8D6F-81CFBBEAE05E}"/>
              </a:ext>
            </a:extLst>
          </p:cNvPr>
          <p:cNvSpPr>
            <a:spLocks noGrp="1"/>
          </p:cNvSpPr>
          <p:nvPr>
            <p:ph type="body" sz="quarter" idx="14"/>
          </p:nvPr>
        </p:nvSpPr>
        <p:spPr/>
        <p:txBody>
          <a:bodyPr>
            <a:normAutofit/>
          </a:bodyPr>
          <a:lstStyle/>
          <a:p>
            <a:r>
              <a:rPr lang="fr-FR" dirty="0"/>
              <a:t>Analyser des tendances entre les caractéristiques des canicules</a:t>
            </a:r>
          </a:p>
          <a:p>
            <a:pPr lvl="1"/>
            <a:r>
              <a:rPr lang="fr-FR" dirty="0"/>
              <a:t>Améliorer la compréhension des canicules</a:t>
            </a:r>
          </a:p>
          <a:p>
            <a:endParaRPr lang="fr-FR" dirty="0"/>
          </a:p>
          <a:p>
            <a:r>
              <a:rPr lang="fr-FR" dirty="0"/>
              <a:t>Réduire le nombre de dimension </a:t>
            </a:r>
          </a:p>
          <a:p>
            <a:pPr lvl="1"/>
            <a:r>
              <a:rPr lang="fr-FR" dirty="0"/>
              <a:t>Eliminer les indicateurs redondants</a:t>
            </a:r>
          </a:p>
          <a:p>
            <a:pPr lvl="1"/>
            <a:r>
              <a:rPr lang="fr-FR" dirty="0"/>
              <a:t>Eliminer les indicateurs non significatifs</a:t>
            </a:r>
          </a:p>
          <a:p>
            <a:pPr lvl="1"/>
            <a:endParaRPr lang="fr-FR" dirty="0"/>
          </a:p>
        </p:txBody>
      </p:sp>
      <p:pic>
        <p:nvPicPr>
          <p:cNvPr id="4" name="Image 3">
            <a:extLst>
              <a:ext uri="{FF2B5EF4-FFF2-40B4-BE49-F238E27FC236}">
                <a16:creationId xmlns:a16="http://schemas.microsoft.com/office/drawing/2014/main" id="{5474BFDC-CEB6-4D12-B521-39EF843FEF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4696" y="2241558"/>
            <a:ext cx="3441292" cy="2988026"/>
          </a:xfrm>
          <a:prstGeom prst="rect">
            <a:avLst/>
          </a:prstGeom>
        </p:spPr>
      </p:pic>
      <p:sp>
        <p:nvSpPr>
          <p:cNvPr id="9" name="Flèche : droite 8">
            <a:extLst>
              <a:ext uri="{FF2B5EF4-FFF2-40B4-BE49-F238E27FC236}">
                <a16:creationId xmlns:a16="http://schemas.microsoft.com/office/drawing/2014/main" id="{CBBBF4A4-2EF1-4B62-9B03-6FAA8C8B0B64}"/>
              </a:ext>
            </a:extLst>
          </p:cNvPr>
          <p:cNvSpPr/>
          <p:nvPr/>
        </p:nvSpPr>
        <p:spPr>
          <a:xfrm rot="5400000">
            <a:off x="2514055" y="4973225"/>
            <a:ext cx="875211" cy="512718"/>
          </a:xfrm>
          <a:prstGeom prst="rightArrow">
            <a:avLst/>
          </a:prstGeom>
          <a:solidFill>
            <a:srgbClr val="F32020"/>
          </a:solidFill>
          <a:ln>
            <a:solidFill>
              <a:srgbClr val="F320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Rectangle 1">
            <a:extLst>
              <a:ext uri="{FF2B5EF4-FFF2-40B4-BE49-F238E27FC236}">
                <a16:creationId xmlns:a16="http://schemas.microsoft.com/office/drawing/2014/main" id="{952AA5C0-C1C5-4C89-94D0-E1E39B0A85DE}"/>
              </a:ext>
            </a:extLst>
          </p:cNvPr>
          <p:cNvSpPr/>
          <p:nvPr/>
        </p:nvSpPr>
        <p:spPr>
          <a:xfrm>
            <a:off x="686368" y="5732462"/>
            <a:ext cx="5272472" cy="646331"/>
          </a:xfrm>
          <a:prstGeom prst="rect">
            <a:avLst/>
          </a:prstGeom>
        </p:spPr>
        <p:txBody>
          <a:bodyPr wrap="square">
            <a:spAutoFit/>
          </a:bodyPr>
          <a:lstStyle/>
          <a:p>
            <a:pPr marL="366300" indent="-342900" defTabSz="914400">
              <a:lnSpc>
                <a:spcPct val="90000"/>
              </a:lnSpc>
              <a:buFont typeface="Wingdings" panose="05000000000000000000" pitchFamily="2" charset="2"/>
              <a:buChar char="Ø"/>
            </a:pPr>
            <a:r>
              <a:rPr lang="fr-FR" sz="2000" b="1" i="1" dirty="0">
                <a:solidFill>
                  <a:schemeClr val="accent5">
                    <a:lumMod val="50000"/>
                  </a:schemeClr>
                </a:solidFill>
              </a:rPr>
              <a:t>Analyse graphique de la matrice de corrélation entre indicateurs</a:t>
            </a:r>
          </a:p>
        </p:txBody>
      </p:sp>
    </p:spTree>
    <p:extLst>
      <p:ext uri="{BB962C8B-B14F-4D97-AF65-F5344CB8AC3E}">
        <p14:creationId xmlns:p14="http://schemas.microsoft.com/office/powerpoint/2010/main" val="32921383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685657-9DF3-4CDC-82FD-7636B1A40C05}"/>
              </a:ext>
            </a:extLst>
          </p:cNvPr>
          <p:cNvSpPr>
            <a:spLocks noGrp="1"/>
          </p:cNvSpPr>
          <p:nvPr>
            <p:ph type="title"/>
          </p:nvPr>
        </p:nvSpPr>
        <p:spPr/>
        <p:txBody>
          <a:bodyPr/>
          <a:lstStyle/>
          <a:p>
            <a:r>
              <a:rPr lang="fr-FR" dirty="0">
                <a:solidFill>
                  <a:prstClr val="white"/>
                </a:solidFill>
              </a:rPr>
              <a:t>Caractérisation des canicules</a:t>
            </a:r>
            <a:endParaRPr lang="fr-FR" dirty="0"/>
          </a:p>
        </p:txBody>
      </p:sp>
      <p:sp>
        <p:nvSpPr>
          <p:cNvPr id="3" name="Espace réservé du numéro de diapositive 2">
            <a:extLst>
              <a:ext uri="{FF2B5EF4-FFF2-40B4-BE49-F238E27FC236}">
                <a16:creationId xmlns:a16="http://schemas.microsoft.com/office/drawing/2014/main" id="{227F3134-032E-472F-B576-CFE6A8C142CC}"/>
              </a:ext>
            </a:extLst>
          </p:cNvPr>
          <p:cNvSpPr>
            <a:spLocks noGrp="1"/>
          </p:cNvSpPr>
          <p:nvPr>
            <p:ph type="sldNum" sz="quarter" idx="12"/>
          </p:nvPr>
        </p:nvSpPr>
        <p:spPr/>
        <p:txBody>
          <a:bodyPr/>
          <a:lstStyle/>
          <a:p>
            <a:fld id="{58141D07-DDEC-45F0-974D-E6B509287D42}" type="slidenum">
              <a:rPr lang="fr-FR" smtClean="0"/>
              <a:t>24</a:t>
            </a:fld>
            <a:endParaRPr lang="fr-FR" dirty="0"/>
          </a:p>
        </p:txBody>
      </p:sp>
      <p:sp>
        <p:nvSpPr>
          <p:cNvPr id="4" name="Espace réservé du texte 3">
            <a:extLst>
              <a:ext uri="{FF2B5EF4-FFF2-40B4-BE49-F238E27FC236}">
                <a16:creationId xmlns:a16="http://schemas.microsoft.com/office/drawing/2014/main" id="{5C9869C9-5917-4390-A7C3-C7FC86AB3093}"/>
              </a:ext>
            </a:extLst>
          </p:cNvPr>
          <p:cNvSpPr>
            <a:spLocks noGrp="1"/>
          </p:cNvSpPr>
          <p:nvPr>
            <p:ph type="body" sz="quarter" idx="13"/>
          </p:nvPr>
        </p:nvSpPr>
        <p:spPr/>
        <p:txBody>
          <a:bodyPr/>
          <a:lstStyle/>
          <a:p>
            <a:r>
              <a:rPr lang="fr-FR" dirty="0"/>
              <a:t>Matrice des corrélations (en valeur absolue) entre les indicateurs</a:t>
            </a:r>
          </a:p>
        </p:txBody>
      </p:sp>
      <p:sp>
        <p:nvSpPr>
          <p:cNvPr id="7" name="Espace réservé du texte 6">
            <a:extLst>
              <a:ext uri="{FF2B5EF4-FFF2-40B4-BE49-F238E27FC236}">
                <a16:creationId xmlns:a16="http://schemas.microsoft.com/office/drawing/2014/main" id="{2DB50FC8-D1AF-4FE4-9983-FE5EFA8B9A2E}"/>
              </a:ext>
            </a:extLst>
          </p:cNvPr>
          <p:cNvSpPr>
            <a:spLocks noGrp="1"/>
          </p:cNvSpPr>
          <p:nvPr>
            <p:ph type="body" sz="quarter" idx="14"/>
          </p:nvPr>
        </p:nvSpPr>
        <p:spPr>
          <a:xfrm>
            <a:off x="679451" y="1807369"/>
            <a:ext cx="4488099" cy="4368800"/>
          </a:xfrm>
        </p:spPr>
        <p:txBody>
          <a:bodyPr/>
          <a:lstStyle/>
          <a:p>
            <a:r>
              <a:rPr lang="fr-FR" dirty="0"/>
              <a:t>Indicateurs fortement corrélés:</a:t>
            </a:r>
          </a:p>
          <a:p>
            <a:pPr lvl="1"/>
            <a:r>
              <a:rPr lang="fr-FR" dirty="0"/>
              <a:t>Groupés. avec l’utilisation de clustering hiérarchique</a:t>
            </a:r>
          </a:p>
          <a:p>
            <a:pPr lvl="2"/>
            <a:r>
              <a:rPr lang="fr-FR" dirty="0"/>
              <a:t>Métrique: corrélation</a:t>
            </a:r>
          </a:p>
          <a:p>
            <a:pPr lvl="2"/>
            <a:r>
              <a:rPr lang="fr-FR" dirty="0"/>
              <a:t>Méthode de groupement: UPGMA*</a:t>
            </a:r>
          </a:p>
        </p:txBody>
      </p:sp>
      <p:pic>
        <p:nvPicPr>
          <p:cNvPr id="10" name="Image 9">
            <a:extLst>
              <a:ext uri="{FF2B5EF4-FFF2-40B4-BE49-F238E27FC236}">
                <a16:creationId xmlns:a16="http://schemas.microsoft.com/office/drawing/2014/main" id="{815C6916-7E95-480F-9CBF-456D8E9C2AF1}"/>
              </a:ext>
            </a:extLst>
          </p:cNvPr>
          <p:cNvPicPr>
            <a:picLocks noChangeAspect="1"/>
          </p:cNvPicPr>
          <p:nvPr/>
        </p:nvPicPr>
        <p:blipFill rotWithShape="1">
          <a:blip r:embed="rId3"/>
          <a:srcRect l="19555" t="17806"/>
          <a:stretch/>
        </p:blipFill>
        <p:spPr>
          <a:xfrm>
            <a:off x="5176984" y="1627188"/>
            <a:ext cx="6997599" cy="3942771"/>
          </a:xfrm>
          <a:prstGeom prst="rect">
            <a:avLst/>
          </a:prstGeom>
        </p:spPr>
      </p:pic>
      <p:sp>
        <p:nvSpPr>
          <p:cNvPr id="9" name="Rectangle 8">
            <a:extLst>
              <a:ext uri="{FF2B5EF4-FFF2-40B4-BE49-F238E27FC236}">
                <a16:creationId xmlns:a16="http://schemas.microsoft.com/office/drawing/2014/main" id="{A4FA8AB4-1727-41BA-AEC5-8AAD134989DC}"/>
              </a:ext>
            </a:extLst>
          </p:cNvPr>
          <p:cNvSpPr/>
          <p:nvPr/>
        </p:nvSpPr>
        <p:spPr>
          <a:xfrm>
            <a:off x="0" y="6550223"/>
            <a:ext cx="9170126" cy="307777"/>
          </a:xfrm>
          <a:prstGeom prst="rect">
            <a:avLst/>
          </a:prstGeom>
        </p:spPr>
        <p:txBody>
          <a:bodyPr wrap="square">
            <a:spAutoFit/>
          </a:bodyPr>
          <a:lstStyle/>
          <a:p>
            <a:r>
              <a:rPr lang="en-GB" sz="1400" dirty="0">
                <a:latin typeface="Times New Roman" panose="02020603050405020304" pitchFamily="18" charset="0"/>
                <a:ea typeface="Times New Roman" panose="02020603050405020304" pitchFamily="18" charset="0"/>
              </a:rPr>
              <a:t>*UPGMA (Unweighted Pair Group Method with Arithmetic mean)</a:t>
            </a:r>
            <a:endParaRPr lang="fr-FR" sz="1400" dirty="0"/>
          </a:p>
        </p:txBody>
      </p:sp>
    </p:spTree>
    <p:extLst>
      <p:ext uri="{BB962C8B-B14F-4D97-AF65-F5344CB8AC3E}">
        <p14:creationId xmlns:p14="http://schemas.microsoft.com/office/powerpoint/2010/main" val="19375528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685657-9DF3-4CDC-82FD-7636B1A40C05}"/>
              </a:ext>
            </a:extLst>
          </p:cNvPr>
          <p:cNvSpPr>
            <a:spLocks noGrp="1"/>
          </p:cNvSpPr>
          <p:nvPr>
            <p:ph type="title"/>
          </p:nvPr>
        </p:nvSpPr>
        <p:spPr/>
        <p:txBody>
          <a:bodyPr/>
          <a:lstStyle/>
          <a:p>
            <a:r>
              <a:rPr lang="fr-FR" dirty="0">
                <a:solidFill>
                  <a:prstClr val="white"/>
                </a:solidFill>
              </a:rPr>
              <a:t>Caractérisation des canicules</a:t>
            </a:r>
            <a:endParaRPr lang="fr-FR" dirty="0"/>
          </a:p>
        </p:txBody>
      </p:sp>
      <p:sp>
        <p:nvSpPr>
          <p:cNvPr id="3" name="Espace réservé du numéro de diapositive 2">
            <a:extLst>
              <a:ext uri="{FF2B5EF4-FFF2-40B4-BE49-F238E27FC236}">
                <a16:creationId xmlns:a16="http://schemas.microsoft.com/office/drawing/2014/main" id="{227F3134-032E-472F-B576-CFE6A8C142CC}"/>
              </a:ext>
            </a:extLst>
          </p:cNvPr>
          <p:cNvSpPr>
            <a:spLocks noGrp="1"/>
          </p:cNvSpPr>
          <p:nvPr>
            <p:ph type="sldNum" sz="quarter" idx="12"/>
          </p:nvPr>
        </p:nvSpPr>
        <p:spPr/>
        <p:txBody>
          <a:bodyPr/>
          <a:lstStyle/>
          <a:p>
            <a:fld id="{58141D07-DDEC-45F0-974D-E6B509287D42}" type="slidenum">
              <a:rPr lang="fr-FR" smtClean="0"/>
              <a:t>25</a:t>
            </a:fld>
            <a:endParaRPr lang="fr-FR" dirty="0"/>
          </a:p>
        </p:txBody>
      </p:sp>
      <p:sp>
        <p:nvSpPr>
          <p:cNvPr id="4" name="Espace réservé du texte 3">
            <a:extLst>
              <a:ext uri="{FF2B5EF4-FFF2-40B4-BE49-F238E27FC236}">
                <a16:creationId xmlns:a16="http://schemas.microsoft.com/office/drawing/2014/main" id="{5C9869C9-5917-4390-A7C3-C7FC86AB3093}"/>
              </a:ext>
            </a:extLst>
          </p:cNvPr>
          <p:cNvSpPr>
            <a:spLocks noGrp="1"/>
          </p:cNvSpPr>
          <p:nvPr>
            <p:ph type="body" sz="quarter" idx="13"/>
          </p:nvPr>
        </p:nvSpPr>
        <p:spPr/>
        <p:txBody>
          <a:bodyPr/>
          <a:lstStyle/>
          <a:p>
            <a:r>
              <a:rPr lang="fr-FR" dirty="0"/>
              <a:t>Matrice des corrélations entre les indicateurs</a:t>
            </a:r>
          </a:p>
        </p:txBody>
      </p:sp>
      <p:sp>
        <p:nvSpPr>
          <p:cNvPr id="7" name="Espace réservé du texte 6">
            <a:extLst>
              <a:ext uri="{FF2B5EF4-FFF2-40B4-BE49-F238E27FC236}">
                <a16:creationId xmlns:a16="http://schemas.microsoft.com/office/drawing/2014/main" id="{2DB50FC8-D1AF-4FE4-9983-FE5EFA8B9A2E}"/>
              </a:ext>
            </a:extLst>
          </p:cNvPr>
          <p:cNvSpPr>
            <a:spLocks noGrp="1"/>
          </p:cNvSpPr>
          <p:nvPr>
            <p:ph type="body" sz="quarter" idx="14"/>
          </p:nvPr>
        </p:nvSpPr>
        <p:spPr>
          <a:xfrm>
            <a:off x="679451" y="1807369"/>
            <a:ext cx="4488099" cy="4368800"/>
          </a:xfrm>
        </p:spPr>
        <p:txBody>
          <a:bodyPr/>
          <a:lstStyle/>
          <a:p>
            <a:r>
              <a:rPr lang="fr-FR" dirty="0"/>
              <a:t>Intensités fortement corrélées à la durée</a:t>
            </a:r>
          </a:p>
          <a:p>
            <a:pPr lvl="1"/>
            <a:r>
              <a:rPr lang="fr-FR" dirty="0"/>
              <a:t>Les intensités mesurent la durée</a:t>
            </a:r>
          </a:p>
          <a:p>
            <a:pPr lvl="1"/>
            <a:r>
              <a:rPr lang="fr-FR" dirty="0"/>
              <a:t>Pas d’informations supplémentaires</a:t>
            </a:r>
          </a:p>
        </p:txBody>
      </p:sp>
      <p:grpSp>
        <p:nvGrpSpPr>
          <p:cNvPr id="11" name="Groupe 10">
            <a:extLst>
              <a:ext uri="{FF2B5EF4-FFF2-40B4-BE49-F238E27FC236}">
                <a16:creationId xmlns:a16="http://schemas.microsoft.com/office/drawing/2014/main" id="{7684B90B-620E-4DAC-AE55-4FEA369CCD32}"/>
              </a:ext>
            </a:extLst>
          </p:cNvPr>
          <p:cNvGrpSpPr/>
          <p:nvPr/>
        </p:nvGrpSpPr>
        <p:grpSpPr>
          <a:xfrm>
            <a:off x="5176984" y="1627188"/>
            <a:ext cx="6997599" cy="3942771"/>
            <a:chOff x="3556000" y="2147897"/>
            <a:chExt cx="6367679" cy="3851937"/>
          </a:xfrm>
        </p:grpSpPr>
        <p:pic>
          <p:nvPicPr>
            <p:cNvPr id="10" name="Image 9">
              <a:extLst>
                <a:ext uri="{FF2B5EF4-FFF2-40B4-BE49-F238E27FC236}">
                  <a16:creationId xmlns:a16="http://schemas.microsoft.com/office/drawing/2014/main" id="{815C6916-7E95-480F-9CBF-456D8E9C2AF1}"/>
                </a:ext>
              </a:extLst>
            </p:cNvPr>
            <p:cNvPicPr>
              <a:picLocks noChangeAspect="1"/>
            </p:cNvPicPr>
            <p:nvPr/>
          </p:nvPicPr>
          <p:blipFill rotWithShape="1">
            <a:blip r:embed="rId3"/>
            <a:srcRect l="19555" t="17806"/>
            <a:stretch/>
          </p:blipFill>
          <p:spPr>
            <a:xfrm>
              <a:off x="3556000" y="2147897"/>
              <a:ext cx="6367679" cy="3851937"/>
            </a:xfrm>
            <a:prstGeom prst="rect">
              <a:avLst/>
            </a:prstGeom>
          </p:spPr>
        </p:pic>
        <p:sp>
          <p:nvSpPr>
            <p:cNvPr id="23" name="Rectangle 22">
              <a:extLst>
                <a:ext uri="{FF2B5EF4-FFF2-40B4-BE49-F238E27FC236}">
                  <a16:creationId xmlns:a16="http://schemas.microsoft.com/office/drawing/2014/main" id="{BED755B7-B7BD-4B2B-9732-D75CB382F5FC}"/>
                </a:ext>
              </a:extLst>
            </p:cNvPr>
            <p:cNvSpPr/>
            <p:nvPr/>
          </p:nvSpPr>
          <p:spPr>
            <a:xfrm>
              <a:off x="5695951" y="3389086"/>
              <a:ext cx="511809" cy="32319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32" name="Flèche : droite 31">
            <a:extLst>
              <a:ext uri="{FF2B5EF4-FFF2-40B4-BE49-F238E27FC236}">
                <a16:creationId xmlns:a16="http://schemas.microsoft.com/office/drawing/2014/main" id="{5A9BA59B-0A30-43D8-8BED-842BCBEA708B}"/>
              </a:ext>
            </a:extLst>
          </p:cNvPr>
          <p:cNvSpPr/>
          <p:nvPr/>
        </p:nvSpPr>
        <p:spPr>
          <a:xfrm rot="1074273" flipV="1">
            <a:off x="4449049" y="2534805"/>
            <a:ext cx="3111566" cy="220706"/>
          </a:xfrm>
          <a:prstGeom prst="rightArrow">
            <a:avLst/>
          </a:prstGeom>
          <a:solidFill>
            <a:srgbClr val="F32020"/>
          </a:solidFill>
          <a:ln>
            <a:solidFill>
              <a:srgbClr val="F320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98835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685657-9DF3-4CDC-82FD-7636B1A40C05}"/>
              </a:ext>
            </a:extLst>
          </p:cNvPr>
          <p:cNvSpPr>
            <a:spLocks noGrp="1"/>
          </p:cNvSpPr>
          <p:nvPr>
            <p:ph type="title"/>
          </p:nvPr>
        </p:nvSpPr>
        <p:spPr/>
        <p:txBody>
          <a:bodyPr/>
          <a:lstStyle/>
          <a:p>
            <a:r>
              <a:rPr lang="fr-FR" dirty="0">
                <a:solidFill>
                  <a:prstClr val="white"/>
                </a:solidFill>
              </a:rPr>
              <a:t>Caractérisation des canicules</a:t>
            </a:r>
            <a:endParaRPr lang="fr-FR" dirty="0"/>
          </a:p>
        </p:txBody>
      </p:sp>
      <p:sp>
        <p:nvSpPr>
          <p:cNvPr id="3" name="Espace réservé du numéro de diapositive 2">
            <a:extLst>
              <a:ext uri="{FF2B5EF4-FFF2-40B4-BE49-F238E27FC236}">
                <a16:creationId xmlns:a16="http://schemas.microsoft.com/office/drawing/2014/main" id="{227F3134-032E-472F-B576-CFE6A8C142CC}"/>
              </a:ext>
            </a:extLst>
          </p:cNvPr>
          <p:cNvSpPr>
            <a:spLocks noGrp="1"/>
          </p:cNvSpPr>
          <p:nvPr>
            <p:ph type="sldNum" sz="quarter" idx="12"/>
          </p:nvPr>
        </p:nvSpPr>
        <p:spPr/>
        <p:txBody>
          <a:bodyPr/>
          <a:lstStyle/>
          <a:p>
            <a:fld id="{58141D07-DDEC-45F0-974D-E6B509287D42}" type="slidenum">
              <a:rPr lang="fr-FR" smtClean="0"/>
              <a:t>26</a:t>
            </a:fld>
            <a:endParaRPr lang="fr-FR" dirty="0"/>
          </a:p>
        </p:txBody>
      </p:sp>
      <p:sp>
        <p:nvSpPr>
          <p:cNvPr id="4" name="Espace réservé du texte 3">
            <a:extLst>
              <a:ext uri="{FF2B5EF4-FFF2-40B4-BE49-F238E27FC236}">
                <a16:creationId xmlns:a16="http://schemas.microsoft.com/office/drawing/2014/main" id="{5C9869C9-5917-4390-A7C3-C7FC86AB3093}"/>
              </a:ext>
            </a:extLst>
          </p:cNvPr>
          <p:cNvSpPr>
            <a:spLocks noGrp="1"/>
          </p:cNvSpPr>
          <p:nvPr>
            <p:ph type="body" sz="quarter" idx="13"/>
          </p:nvPr>
        </p:nvSpPr>
        <p:spPr/>
        <p:txBody>
          <a:bodyPr/>
          <a:lstStyle/>
          <a:p>
            <a:r>
              <a:rPr lang="fr-FR" dirty="0"/>
              <a:t>Matrice des corrélations entre les indicateurs</a:t>
            </a:r>
          </a:p>
        </p:txBody>
      </p:sp>
      <p:sp>
        <p:nvSpPr>
          <p:cNvPr id="7" name="Espace réservé du texte 6">
            <a:extLst>
              <a:ext uri="{FF2B5EF4-FFF2-40B4-BE49-F238E27FC236}">
                <a16:creationId xmlns:a16="http://schemas.microsoft.com/office/drawing/2014/main" id="{2DB50FC8-D1AF-4FE4-9983-FE5EFA8B9A2E}"/>
              </a:ext>
            </a:extLst>
          </p:cNvPr>
          <p:cNvSpPr>
            <a:spLocks noGrp="1"/>
          </p:cNvSpPr>
          <p:nvPr>
            <p:ph type="body" sz="quarter" idx="14"/>
          </p:nvPr>
        </p:nvSpPr>
        <p:spPr>
          <a:xfrm>
            <a:off x="679451" y="1807369"/>
            <a:ext cx="4488099" cy="4368800"/>
          </a:xfrm>
        </p:spPr>
        <p:txBody>
          <a:bodyPr/>
          <a:lstStyle/>
          <a:p>
            <a:r>
              <a:rPr lang="fr-FR" dirty="0"/>
              <a:t>Chaque groupe </a:t>
            </a:r>
          </a:p>
          <a:p>
            <a:pPr lvl="1"/>
            <a:r>
              <a:rPr lang="fr-FR" dirty="0"/>
              <a:t>Correspond à une grandeur météo</a:t>
            </a:r>
          </a:p>
          <a:p>
            <a:pPr lvl="1"/>
            <a:endParaRPr lang="fr-FR" dirty="0"/>
          </a:p>
          <a:p>
            <a:endParaRPr lang="fr-FR" dirty="0"/>
          </a:p>
        </p:txBody>
      </p:sp>
      <p:grpSp>
        <p:nvGrpSpPr>
          <p:cNvPr id="11" name="Groupe 10">
            <a:extLst>
              <a:ext uri="{FF2B5EF4-FFF2-40B4-BE49-F238E27FC236}">
                <a16:creationId xmlns:a16="http://schemas.microsoft.com/office/drawing/2014/main" id="{7684B90B-620E-4DAC-AE55-4FEA369CCD32}"/>
              </a:ext>
            </a:extLst>
          </p:cNvPr>
          <p:cNvGrpSpPr/>
          <p:nvPr/>
        </p:nvGrpSpPr>
        <p:grpSpPr>
          <a:xfrm>
            <a:off x="5080963" y="1627188"/>
            <a:ext cx="7093620" cy="4722860"/>
            <a:chOff x="3468622" y="2147897"/>
            <a:chExt cx="6455057" cy="4614054"/>
          </a:xfrm>
        </p:grpSpPr>
        <p:pic>
          <p:nvPicPr>
            <p:cNvPr id="10" name="Image 9">
              <a:extLst>
                <a:ext uri="{FF2B5EF4-FFF2-40B4-BE49-F238E27FC236}">
                  <a16:creationId xmlns:a16="http://schemas.microsoft.com/office/drawing/2014/main" id="{815C6916-7E95-480F-9CBF-456D8E9C2AF1}"/>
                </a:ext>
              </a:extLst>
            </p:cNvPr>
            <p:cNvPicPr>
              <a:picLocks noChangeAspect="1"/>
            </p:cNvPicPr>
            <p:nvPr/>
          </p:nvPicPr>
          <p:blipFill rotWithShape="1">
            <a:blip r:embed="rId3"/>
            <a:srcRect l="19555" t="17806"/>
            <a:stretch/>
          </p:blipFill>
          <p:spPr>
            <a:xfrm>
              <a:off x="3556000" y="2147897"/>
              <a:ext cx="6367679" cy="3851937"/>
            </a:xfrm>
            <a:prstGeom prst="rect">
              <a:avLst/>
            </a:prstGeom>
          </p:spPr>
        </p:pic>
        <p:grpSp>
          <p:nvGrpSpPr>
            <p:cNvPr id="8" name="Groupe 7">
              <a:extLst>
                <a:ext uri="{FF2B5EF4-FFF2-40B4-BE49-F238E27FC236}">
                  <a16:creationId xmlns:a16="http://schemas.microsoft.com/office/drawing/2014/main" id="{938609AE-32FE-4A8D-AEF6-2AE5C876E332}"/>
                </a:ext>
              </a:extLst>
            </p:cNvPr>
            <p:cNvGrpSpPr/>
            <p:nvPr/>
          </p:nvGrpSpPr>
          <p:grpSpPr>
            <a:xfrm>
              <a:off x="3556000" y="2147898"/>
              <a:ext cx="5623560" cy="3287934"/>
              <a:chOff x="3556000" y="2748535"/>
              <a:chExt cx="5623560" cy="3287934"/>
            </a:xfrm>
          </p:grpSpPr>
          <p:sp>
            <p:nvSpPr>
              <p:cNvPr id="25" name="Rectangle 24">
                <a:extLst>
                  <a:ext uri="{FF2B5EF4-FFF2-40B4-BE49-F238E27FC236}">
                    <a16:creationId xmlns:a16="http://schemas.microsoft.com/office/drawing/2014/main" id="{4F8082D4-4657-4337-AF1B-0BD92304F3B4}"/>
                  </a:ext>
                </a:extLst>
              </p:cNvPr>
              <p:cNvSpPr/>
              <p:nvPr/>
            </p:nvSpPr>
            <p:spPr>
              <a:xfrm>
                <a:off x="3556000" y="2748535"/>
                <a:ext cx="350402" cy="22326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25">
                <a:extLst>
                  <a:ext uri="{FF2B5EF4-FFF2-40B4-BE49-F238E27FC236}">
                    <a16:creationId xmlns:a16="http://schemas.microsoft.com/office/drawing/2014/main" id="{A5A2AD28-E2EB-4226-9339-209DCA4B4D12}"/>
                  </a:ext>
                </a:extLst>
              </p:cNvPr>
              <p:cNvSpPr/>
              <p:nvPr/>
            </p:nvSpPr>
            <p:spPr>
              <a:xfrm>
                <a:off x="3896360" y="2948687"/>
                <a:ext cx="485140" cy="29489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27">
                <a:extLst>
                  <a:ext uri="{FF2B5EF4-FFF2-40B4-BE49-F238E27FC236}">
                    <a16:creationId xmlns:a16="http://schemas.microsoft.com/office/drawing/2014/main" id="{6E40E155-F2F9-427D-894E-D5B7029246C6}"/>
                  </a:ext>
                </a:extLst>
              </p:cNvPr>
              <p:cNvSpPr/>
              <p:nvPr/>
            </p:nvSpPr>
            <p:spPr>
              <a:xfrm>
                <a:off x="7512790" y="5048812"/>
                <a:ext cx="1001290" cy="59633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2" name="Rectangle 21">
                <a:extLst>
                  <a:ext uri="{FF2B5EF4-FFF2-40B4-BE49-F238E27FC236}">
                    <a16:creationId xmlns:a16="http://schemas.microsoft.com/office/drawing/2014/main" id="{80B1AFC2-4BFC-43F7-B909-CD54B4AF6763}"/>
                  </a:ext>
                </a:extLst>
              </p:cNvPr>
              <p:cNvSpPr/>
              <p:nvPr/>
            </p:nvSpPr>
            <p:spPr>
              <a:xfrm>
                <a:off x="6207758" y="4295773"/>
                <a:ext cx="1305031" cy="78542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22">
                <a:extLst>
                  <a:ext uri="{FF2B5EF4-FFF2-40B4-BE49-F238E27FC236}">
                    <a16:creationId xmlns:a16="http://schemas.microsoft.com/office/drawing/2014/main" id="{BED755B7-B7BD-4B2B-9732-D75CB382F5FC}"/>
                  </a:ext>
                </a:extLst>
              </p:cNvPr>
              <p:cNvSpPr/>
              <p:nvPr/>
            </p:nvSpPr>
            <p:spPr>
              <a:xfrm>
                <a:off x="5695951" y="3989723"/>
                <a:ext cx="511809" cy="32319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29">
                <a:extLst>
                  <a:ext uri="{FF2B5EF4-FFF2-40B4-BE49-F238E27FC236}">
                    <a16:creationId xmlns:a16="http://schemas.microsoft.com/office/drawing/2014/main" id="{A3888278-EF87-4BBB-BEA4-3FCDE9A99077}"/>
                  </a:ext>
                </a:extLst>
              </p:cNvPr>
              <p:cNvSpPr/>
              <p:nvPr/>
            </p:nvSpPr>
            <p:spPr>
              <a:xfrm>
                <a:off x="4566920" y="3347720"/>
                <a:ext cx="487680" cy="27939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30">
                <a:extLst>
                  <a:ext uri="{FF2B5EF4-FFF2-40B4-BE49-F238E27FC236}">
                    <a16:creationId xmlns:a16="http://schemas.microsoft.com/office/drawing/2014/main" id="{8C3B958B-B860-4BE0-BF1A-F58FA3F03250}"/>
                  </a:ext>
                </a:extLst>
              </p:cNvPr>
              <p:cNvSpPr/>
              <p:nvPr/>
            </p:nvSpPr>
            <p:spPr>
              <a:xfrm>
                <a:off x="5201324" y="3712723"/>
                <a:ext cx="494623" cy="2770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Rectangle 32">
                <a:extLst>
                  <a:ext uri="{FF2B5EF4-FFF2-40B4-BE49-F238E27FC236}">
                    <a16:creationId xmlns:a16="http://schemas.microsoft.com/office/drawing/2014/main" id="{150BAAFF-FB6C-4352-8F70-26FDEF455CD6}"/>
                  </a:ext>
                </a:extLst>
              </p:cNvPr>
              <p:cNvSpPr/>
              <p:nvPr/>
            </p:nvSpPr>
            <p:spPr>
              <a:xfrm>
                <a:off x="8681862" y="5732462"/>
                <a:ext cx="497698" cy="30400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44" name="ZoneTexte 43">
              <a:extLst>
                <a:ext uri="{FF2B5EF4-FFF2-40B4-BE49-F238E27FC236}">
                  <a16:creationId xmlns:a16="http://schemas.microsoft.com/office/drawing/2014/main" id="{0DE3EABB-4DFA-41A6-AEEB-03FF1FBB7B8A}"/>
                </a:ext>
              </a:extLst>
            </p:cNvPr>
            <p:cNvSpPr txBox="1"/>
            <p:nvPr/>
          </p:nvSpPr>
          <p:spPr>
            <a:xfrm>
              <a:off x="3651926" y="5967344"/>
              <a:ext cx="1124026" cy="461665"/>
            </a:xfrm>
            <a:prstGeom prst="rect">
              <a:avLst/>
            </a:prstGeom>
            <a:noFill/>
          </p:spPr>
          <p:txBody>
            <a:bodyPr wrap="none" rtlCol="0">
              <a:spAutoFit/>
            </a:bodyPr>
            <a:lstStyle/>
            <a:p>
              <a:pPr algn="ctr"/>
              <a:r>
                <a:rPr lang="fr-FR" sz="1200" dirty="0"/>
                <a:t>Rayonnement</a:t>
              </a:r>
            </a:p>
            <a:p>
              <a:pPr algn="ctr"/>
              <a:r>
                <a:rPr lang="fr-FR" sz="1200" dirty="0"/>
                <a:t>Direct</a:t>
              </a:r>
            </a:p>
          </p:txBody>
        </p:sp>
        <p:sp>
          <p:nvSpPr>
            <p:cNvPr id="45" name="ZoneTexte 44">
              <a:extLst>
                <a:ext uri="{FF2B5EF4-FFF2-40B4-BE49-F238E27FC236}">
                  <a16:creationId xmlns:a16="http://schemas.microsoft.com/office/drawing/2014/main" id="{5B8B2A1A-4A47-4C03-8025-CB2FCFE16F79}"/>
                </a:ext>
              </a:extLst>
            </p:cNvPr>
            <p:cNvSpPr txBox="1"/>
            <p:nvPr/>
          </p:nvSpPr>
          <p:spPr>
            <a:xfrm>
              <a:off x="6385578" y="5967344"/>
              <a:ext cx="920616" cy="451029"/>
            </a:xfrm>
            <a:prstGeom prst="rect">
              <a:avLst/>
            </a:prstGeom>
            <a:noFill/>
          </p:spPr>
          <p:txBody>
            <a:bodyPr wrap="none" rtlCol="0">
              <a:spAutoFit/>
            </a:bodyPr>
            <a:lstStyle/>
            <a:p>
              <a:pPr algn="ctr"/>
              <a:r>
                <a:rPr lang="fr-FR" sz="1200" dirty="0"/>
                <a:t>Température</a:t>
              </a:r>
            </a:p>
            <a:p>
              <a:pPr algn="ctr"/>
              <a:r>
                <a:rPr lang="fr-FR" sz="1200" dirty="0"/>
                <a:t>d’air</a:t>
              </a:r>
            </a:p>
          </p:txBody>
        </p:sp>
        <p:sp>
          <p:nvSpPr>
            <p:cNvPr id="46" name="ZoneTexte 45">
              <a:extLst>
                <a:ext uri="{FF2B5EF4-FFF2-40B4-BE49-F238E27FC236}">
                  <a16:creationId xmlns:a16="http://schemas.microsoft.com/office/drawing/2014/main" id="{4BC63768-4B6C-42C7-873A-EB043CE7FAF3}"/>
                </a:ext>
              </a:extLst>
            </p:cNvPr>
            <p:cNvSpPr txBox="1"/>
            <p:nvPr/>
          </p:nvSpPr>
          <p:spPr>
            <a:xfrm>
              <a:off x="3468622" y="6392034"/>
              <a:ext cx="516488" cy="276999"/>
            </a:xfrm>
            <a:prstGeom prst="rect">
              <a:avLst/>
            </a:prstGeom>
            <a:noFill/>
          </p:spPr>
          <p:txBody>
            <a:bodyPr wrap="none" rtlCol="0">
              <a:spAutoFit/>
            </a:bodyPr>
            <a:lstStyle/>
            <a:p>
              <a:r>
                <a:rPr lang="fr-FR" sz="1200" dirty="0"/>
                <a:t>Pluie</a:t>
              </a:r>
            </a:p>
          </p:txBody>
        </p:sp>
        <p:sp>
          <p:nvSpPr>
            <p:cNvPr id="47" name="ZoneTexte 46">
              <a:extLst>
                <a:ext uri="{FF2B5EF4-FFF2-40B4-BE49-F238E27FC236}">
                  <a16:creationId xmlns:a16="http://schemas.microsoft.com/office/drawing/2014/main" id="{D6347301-953E-4C02-8597-7D288301E268}"/>
                </a:ext>
              </a:extLst>
            </p:cNvPr>
            <p:cNvSpPr txBox="1"/>
            <p:nvPr/>
          </p:nvSpPr>
          <p:spPr>
            <a:xfrm>
              <a:off x="4383641" y="6299702"/>
              <a:ext cx="1124026" cy="461665"/>
            </a:xfrm>
            <a:prstGeom prst="rect">
              <a:avLst/>
            </a:prstGeom>
            <a:noFill/>
          </p:spPr>
          <p:txBody>
            <a:bodyPr wrap="none" rtlCol="0">
              <a:spAutoFit/>
            </a:bodyPr>
            <a:lstStyle/>
            <a:p>
              <a:pPr algn="ctr"/>
              <a:r>
                <a:rPr lang="fr-FR" sz="1200" dirty="0"/>
                <a:t>Rayonnement</a:t>
              </a:r>
            </a:p>
            <a:p>
              <a:pPr algn="ctr"/>
              <a:r>
                <a:rPr lang="fr-FR" sz="1200" dirty="0"/>
                <a:t>global</a:t>
              </a:r>
            </a:p>
          </p:txBody>
        </p:sp>
        <p:sp>
          <p:nvSpPr>
            <p:cNvPr id="48" name="ZoneTexte 47">
              <a:extLst>
                <a:ext uri="{FF2B5EF4-FFF2-40B4-BE49-F238E27FC236}">
                  <a16:creationId xmlns:a16="http://schemas.microsoft.com/office/drawing/2014/main" id="{7D92B7ED-3B36-41F4-A99E-969A5AE71229}"/>
                </a:ext>
              </a:extLst>
            </p:cNvPr>
            <p:cNvSpPr txBox="1"/>
            <p:nvPr/>
          </p:nvSpPr>
          <p:spPr>
            <a:xfrm>
              <a:off x="5252874" y="5971992"/>
              <a:ext cx="494623" cy="276999"/>
            </a:xfrm>
            <a:prstGeom prst="rect">
              <a:avLst/>
            </a:prstGeom>
            <a:noFill/>
          </p:spPr>
          <p:txBody>
            <a:bodyPr wrap="none" rtlCol="0">
              <a:spAutoFit/>
            </a:bodyPr>
            <a:lstStyle/>
            <a:p>
              <a:pPr algn="ctr"/>
              <a:r>
                <a:rPr lang="fr-FR" sz="1200" dirty="0"/>
                <a:t>Vent</a:t>
              </a:r>
            </a:p>
          </p:txBody>
        </p:sp>
        <p:sp>
          <p:nvSpPr>
            <p:cNvPr id="49" name="ZoneTexte 48">
              <a:extLst>
                <a:ext uri="{FF2B5EF4-FFF2-40B4-BE49-F238E27FC236}">
                  <a16:creationId xmlns:a16="http://schemas.microsoft.com/office/drawing/2014/main" id="{D54AAE70-6E92-43F1-91F0-7A92AFE63B84}"/>
                </a:ext>
              </a:extLst>
            </p:cNvPr>
            <p:cNvSpPr txBox="1"/>
            <p:nvPr/>
          </p:nvSpPr>
          <p:spPr>
            <a:xfrm>
              <a:off x="7434543" y="6392033"/>
              <a:ext cx="806632" cy="276999"/>
            </a:xfrm>
            <a:prstGeom prst="rect">
              <a:avLst/>
            </a:prstGeom>
            <a:noFill/>
          </p:spPr>
          <p:txBody>
            <a:bodyPr wrap="none" rtlCol="0">
              <a:spAutoFit/>
            </a:bodyPr>
            <a:lstStyle/>
            <a:p>
              <a:pPr algn="ctr"/>
              <a:r>
                <a:rPr lang="fr-FR" sz="1200" dirty="0"/>
                <a:t>Humidité</a:t>
              </a:r>
            </a:p>
          </p:txBody>
        </p:sp>
        <p:sp>
          <p:nvSpPr>
            <p:cNvPr id="51" name="ZoneTexte 50">
              <a:extLst>
                <a:ext uri="{FF2B5EF4-FFF2-40B4-BE49-F238E27FC236}">
                  <a16:creationId xmlns:a16="http://schemas.microsoft.com/office/drawing/2014/main" id="{BB9F1AA7-6426-412E-9C5F-2D1298998516}"/>
                </a:ext>
              </a:extLst>
            </p:cNvPr>
            <p:cNvSpPr txBox="1"/>
            <p:nvPr/>
          </p:nvSpPr>
          <p:spPr>
            <a:xfrm>
              <a:off x="8291267" y="5997894"/>
              <a:ext cx="1043747" cy="461665"/>
            </a:xfrm>
            <a:prstGeom prst="rect">
              <a:avLst/>
            </a:prstGeom>
            <a:noFill/>
          </p:spPr>
          <p:txBody>
            <a:bodyPr wrap="none" rtlCol="0">
              <a:spAutoFit/>
            </a:bodyPr>
            <a:lstStyle/>
            <a:p>
              <a:pPr algn="ctr"/>
              <a:r>
                <a:rPr lang="fr-FR" sz="1200" dirty="0"/>
                <a:t>Température</a:t>
              </a:r>
            </a:p>
            <a:p>
              <a:pPr algn="ctr"/>
              <a:r>
                <a:rPr lang="fr-FR" sz="1200" dirty="0"/>
                <a:t> de ciel</a:t>
              </a:r>
            </a:p>
          </p:txBody>
        </p:sp>
        <p:sp>
          <p:nvSpPr>
            <p:cNvPr id="52" name="Rectangle 51">
              <a:extLst>
                <a:ext uri="{FF2B5EF4-FFF2-40B4-BE49-F238E27FC236}">
                  <a16:creationId xmlns:a16="http://schemas.microsoft.com/office/drawing/2014/main" id="{98AFAAED-576D-404F-8EE5-55F2D60C67C5}"/>
                </a:ext>
              </a:extLst>
            </p:cNvPr>
            <p:cNvSpPr/>
            <p:nvPr/>
          </p:nvSpPr>
          <p:spPr>
            <a:xfrm>
              <a:off x="5619147" y="6300286"/>
              <a:ext cx="942886" cy="461665"/>
            </a:xfrm>
            <a:prstGeom prst="rect">
              <a:avLst/>
            </a:prstGeom>
          </p:spPr>
          <p:txBody>
            <a:bodyPr wrap="none">
              <a:spAutoFit/>
            </a:bodyPr>
            <a:lstStyle/>
            <a:p>
              <a:pPr algn="ctr"/>
              <a:r>
                <a:rPr lang="fr-FR" sz="1200" dirty="0"/>
                <a:t>Durée</a:t>
              </a:r>
            </a:p>
            <a:p>
              <a:pPr algn="ctr"/>
              <a:r>
                <a:rPr lang="fr-FR" sz="1200" dirty="0"/>
                <a:t>Et  Intensité</a:t>
              </a:r>
            </a:p>
          </p:txBody>
        </p:sp>
      </p:grpSp>
      <p:cxnSp>
        <p:nvCxnSpPr>
          <p:cNvPr id="6" name="Connecteur droit avec flèche 5">
            <a:extLst>
              <a:ext uri="{FF2B5EF4-FFF2-40B4-BE49-F238E27FC236}">
                <a16:creationId xmlns:a16="http://schemas.microsoft.com/office/drawing/2014/main" id="{E658FC4E-984E-4CA9-988C-1E4B33604627}"/>
              </a:ext>
            </a:extLst>
          </p:cNvPr>
          <p:cNvCxnSpPr>
            <a:cxnSpLocks/>
            <a:stCxn id="25" idx="2"/>
            <a:endCxn id="46" idx="0"/>
          </p:cNvCxnSpPr>
          <p:nvPr/>
        </p:nvCxnSpPr>
        <p:spPr>
          <a:xfrm flipH="1">
            <a:off x="5364754" y="1855720"/>
            <a:ext cx="4764" cy="411568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a:extLst>
              <a:ext uri="{FF2B5EF4-FFF2-40B4-BE49-F238E27FC236}">
                <a16:creationId xmlns:a16="http://schemas.microsoft.com/office/drawing/2014/main" id="{50C1BD7F-3144-4F10-A516-8803D1C108BD}"/>
              </a:ext>
            </a:extLst>
          </p:cNvPr>
          <p:cNvCxnSpPr>
            <a:cxnSpLocks/>
            <a:stCxn id="26" idx="2"/>
            <a:endCxn id="44" idx="0"/>
          </p:cNvCxnSpPr>
          <p:nvPr/>
        </p:nvCxnSpPr>
        <p:spPr>
          <a:xfrm>
            <a:off x="5817581" y="2133908"/>
            <a:ext cx="82429" cy="340279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avec flèche 31">
            <a:extLst>
              <a:ext uri="{FF2B5EF4-FFF2-40B4-BE49-F238E27FC236}">
                <a16:creationId xmlns:a16="http://schemas.microsoft.com/office/drawing/2014/main" id="{916802C3-92ED-4850-8BC5-05516CC7DFA1}"/>
              </a:ext>
            </a:extLst>
          </p:cNvPr>
          <p:cNvCxnSpPr>
            <a:cxnSpLocks/>
            <a:stCxn id="30" idx="2"/>
            <a:endCxn id="47" idx="0"/>
          </p:cNvCxnSpPr>
          <p:nvPr/>
        </p:nvCxnSpPr>
        <p:spPr>
          <a:xfrm>
            <a:off x="6555872" y="2526492"/>
            <a:ext cx="148238" cy="335040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necteur droit avec flèche 33">
            <a:extLst>
              <a:ext uri="{FF2B5EF4-FFF2-40B4-BE49-F238E27FC236}">
                <a16:creationId xmlns:a16="http://schemas.microsoft.com/office/drawing/2014/main" id="{743198F6-AB31-400E-9F1C-D62153EFF03D}"/>
              </a:ext>
            </a:extLst>
          </p:cNvPr>
          <p:cNvCxnSpPr>
            <a:cxnSpLocks/>
            <a:stCxn id="31" idx="2"/>
            <a:endCxn id="48" idx="0"/>
          </p:cNvCxnSpPr>
          <p:nvPr/>
        </p:nvCxnSpPr>
        <p:spPr>
          <a:xfrm>
            <a:off x="7256849" y="2897646"/>
            <a:ext cx="56649" cy="264381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avec flèche 36">
            <a:extLst>
              <a:ext uri="{FF2B5EF4-FFF2-40B4-BE49-F238E27FC236}">
                <a16:creationId xmlns:a16="http://schemas.microsoft.com/office/drawing/2014/main" id="{AB0A7EBF-28B6-4AED-AD9B-A77B6BBF79B7}"/>
              </a:ext>
            </a:extLst>
          </p:cNvPr>
          <p:cNvCxnSpPr>
            <a:cxnSpLocks/>
            <a:stCxn id="23" idx="2"/>
            <a:endCxn id="52" idx="0"/>
          </p:cNvCxnSpPr>
          <p:nvPr/>
        </p:nvCxnSpPr>
        <p:spPr>
          <a:xfrm>
            <a:off x="7809850" y="3228464"/>
            <a:ext cx="152458" cy="264903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a:extLst>
              <a:ext uri="{FF2B5EF4-FFF2-40B4-BE49-F238E27FC236}">
                <a16:creationId xmlns:a16="http://schemas.microsoft.com/office/drawing/2014/main" id="{FA13414F-963E-4CDA-B68A-9111651EB97C}"/>
              </a:ext>
            </a:extLst>
          </p:cNvPr>
          <p:cNvCxnSpPr>
            <a:cxnSpLocks/>
            <a:stCxn id="22" idx="2"/>
            <a:endCxn id="45" idx="0"/>
          </p:cNvCxnSpPr>
          <p:nvPr/>
        </p:nvCxnSpPr>
        <p:spPr>
          <a:xfrm flipH="1">
            <a:off x="8792321" y="4014857"/>
            <a:ext cx="15812" cy="152184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onnecteur droit avec flèche 42">
            <a:extLst>
              <a:ext uri="{FF2B5EF4-FFF2-40B4-BE49-F238E27FC236}">
                <a16:creationId xmlns:a16="http://schemas.microsoft.com/office/drawing/2014/main" id="{483A9874-BAC7-4C7E-BB07-BCE515E1FA3E}"/>
              </a:ext>
            </a:extLst>
          </p:cNvPr>
          <p:cNvCxnSpPr>
            <a:cxnSpLocks/>
            <a:stCxn id="28" idx="2"/>
            <a:endCxn id="49" idx="0"/>
          </p:cNvCxnSpPr>
          <p:nvPr/>
        </p:nvCxnSpPr>
        <p:spPr>
          <a:xfrm flipH="1">
            <a:off x="9882425" y="4592110"/>
            <a:ext cx="192945" cy="137929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necteur droit avec flèche 49">
            <a:extLst>
              <a:ext uri="{FF2B5EF4-FFF2-40B4-BE49-F238E27FC236}">
                <a16:creationId xmlns:a16="http://schemas.microsoft.com/office/drawing/2014/main" id="{0FAF86A7-CB5E-4A06-A1A8-EA265260B33F}"/>
              </a:ext>
            </a:extLst>
          </p:cNvPr>
          <p:cNvCxnSpPr>
            <a:cxnSpLocks/>
            <a:stCxn id="33" idx="2"/>
            <a:endCxn id="51" idx="0"/>
          </p:cNvCxnSpPr>
          <p:nvPr/>
        </p:nvCxnSpPr>
        <p:spPr>
          <a:xfrm flipH="1">
            <a:off x="10954186" y="4992657"/>
            <a:ext cx="129201" cy="57531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87612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685657-9DF3-4CDC-82FD-7636B1A40C05}"/>
              </a:ext>
            </a:extLst>
          </p:cNvPr>
          <p:cNvSpPr>
            <a:spLocks noGrp="1"/>
          </p:cNvSpPr>
          <p:nvPr>
            <p:ph type="title"/>
          </p:nvPr>
        </p:nvSpPr>
        <p:spPr/>
        <p:txBody>
          <a:bodyPr/>
          <a:lstStyle/>
          <a:p>
            <a:r>
              <a:rPr lang="fr-FR" dirty="0">
                <a:solidFill>
                  <a:prstClr val="white"/>
                </a:solidFill>
              </a:rPr>
              <a:t>Caractérisation des canicules</a:t>
            </a:r>
            <a:endParaRPr lang="fr-FR" dirty="0"/>
          </a:p>
        </p:txBody>
      </p:sp>
      <p:sp>
        <p:nvSpPr>
          <p:cNvPr id="3" name="Espace réservé du numéro de diapositive 2">
            <a:extLst>
              <a:ext uri="{FF2B5EF4-FFF2-40B4-BE49-F238E27FC236}">
                <a16:creationId xmlns:a16="http://schemas.microsoft.com/office/drawing/2014/main" id="{227F3134-032E-472F-B576-CFE6A8C142CC}"/>
              </a:ext>
            </a:extLst>
          </p:cNvPr>
          <p:cNvSpPr>
            <a:spLocks noGrp="1"/>
          </p:cNvSpPr>
          <p:nvPr>
            <p:ph type="sldNum" sz="quarter" idx="12"/>
          </p:nvPr>
        </p:nvSpPr>
        <p:spPr/>
        <p:txBody>
          <a:bodyPr/>
          <a:lstStyle/>
          <a:p>
            <a:fld id="{58141D07-DDEC-45F0-974D-E6B509287D42}" type="slidenum">
              <a:rPr lang="fr-FR" smtClean="0"/>
              <a:t>27</a:t>
            </a:fld>
            <a:endParaRPr lang="fr-FR" dirty="0"/>
          </a:p>
        </p:txBody>
      </p:sp>
      <p:sp>
        <p:nvSpPr>
          <p:cNvPr id="4" name="Espace réservé du texte 3">
            <a:extLst>
              <a:ext uri="{FF2B5EF4-FFF2-40B4-BE49-F238E27FC236}">
                <a16:creationId xmlns:a16="http://schemas.microsoft.com/office/drawing/2014/main" id="{5C9869C9-5917-4390-A7C3-C7FC86AB3093}"/>
              </a:ext>
            </a:extLst>
          </p:cNvPr>
          <p:cNvSpPr>
            <a:spLocks noGrp="1"/>
          </p:cNvSpPr>
          <p:nvPr>
            <p:ph type="body" sz="quarter" idx="13"/>
          </p:nvPr>
        </p:nvSpPr>
        <p:spPr/>
        <p:txBody>
          <a:bodyPr/>
          <a:lstStyle/>
          <a:p>
            <a:r>
              <a:rPr lang="fr-FR" dirty="0"/>
              <a:t>Matrice des corrélations entre les indicateurs</a:t>
            </a:r>
          </a:p>
        </p:txBody>
      </p:sp>
      <p:sp>
        <p:nvSpPr>
          <p:cNvPr id="7" name="Espace réservé du texte 6">
            <a:extLst>
              <a:ext uri="{FF2B5EF4-FFF2-40B4-BE49-F238E27FC236}">
                <a16:creationId xmlns:a16="http://schemas.microsoft.com/office/drawing/2014/main" id="{2DB50FC8-D1AF-4FE4-9983-FE5EFA8B9A2E}"/>
              </a:ext>
            </a:extLst>
          </p:cNvPr>
          <p:cNvSpPr>
            <a:spLocks noGrp="1"/>
          </p:cNvSpPr>
          <p:nvPr>
            <p:ph type="body" sz="quarter" idx="14"/>
          </p:nvPr>
        </p:nvSpPr>
        <p:spPr>
          <a:xfrm>
            <a:off x="679451" y="1807369"/>
            <a:ext cx="4488099" cy="4368800"/>
          </a:xfrm>
        </p:spPr>
        <p:txBody>
          <a:bodyPr/>
          <a:lstStyle/>
          <a:p>
            <a:r>
              <a:rPr lang="fr-FR" dirty="0"/>
              <a:t>Chaque groupe </a:t>
            </a:r>
          </a:p>
          <a:p>
            <a:pPr lvl="1"/>
            <a:r>
              <a:rPr lang="fr-FR" dirty="0"/>
              <a:t>Correspond à une grandeur météo</a:t>
            </a:r>
          </a:p>
          <a:p>
            <a:pPr lvl="1"/>
            <a:endParaRPr lang="fr-FR" dirty="0"/>
          </a:p>
          <a:p>
            <a:r>
              <a:rPr lang="fr-FR" dirty="0"/>
              <a:t>Jeu d’indicateurs indépendants</a:t>
            </a:r>
          </a:p>
          <a:p>
            <a:pPr lvl="1"/>
            <a:r>
              <a:rPr lang="fr-FR" dirty="0"/>
              <a:t>1 indicateur est conservé</a:t>
            </a:r>
          </a:p>
          <a:p>
            <a:pPr lvl="1"/>
            <a:r>
              <a:rPr lang="fr-FR" dirty="0"/>
              <a:t>pour représenter chaque groupe</a:t>
            </a:r>
          </a:p>
          <a:p>
            <a:pPr lvl="1"/>
            <a:r>
              <a:rPr lang="fr-FR" dirty="0"/>
              <a:t>Valeur moyenne la grandeur météo</a:t>
            </a:r>
          </a:p>
          <a:p>
            <a:endParaRPr lang="fr-FR" dirty="0"/>
          </a:p>
          <a:p>
            <a:endParaRPr lang="fr-FR" dirty="0"/>
          </a:p>
        </p:txBody>
      </p:sp>
      <p:grpSp>
        <p:nvGrpSpPr>
          <p:cNvPr id="11" name="Groupe 10">
            <a:extLst>
              <a:ext uri="{FF2B5EF4-FFF2-40B4-BE49-F238E27FC236}">
                <a16:creationId xmlns:a16="http://schemas.microsoft.com/office/drawing/2014/main" id="{7684B90B-620E-4DAC-AE55-4FEA369CCD32}"/>
              </a:ext>
            </a:extLst>
          </p:cNvPr>
          <p:cNvGrpSpPr/>
          <p:nvPr/>
        </p:nvGrpSpPr>
        <p:grpSpPr>
          <a:xfrm>
            <a:off x="5080963" y="1627188"/>
            <a:ext cx="7093620" cy="4722860"/>
            <a:chOff x="3468622" y="2147897"/>
            <a:chExt cx="6455057" cy="4614054"/>
          </a:xfrm>
        </p:grpSpPr>
        <p:pic>
          <p:nvPicPr>
            <p:cNvPr id="10" name="Image 9">
              <a:extLst>
                <a:ext uri="{FF2B5EF4-FFF2-40B4-BE49-F238E27FC236}">
                  <a16:creationId xmlns:a16="http://schemas.microsoft.com/office/drawing/2014/main" id="{815C6916-7E95-480F-9CBF-456D8E9C2AF1}"/>
                </a:ext>
              </a:extLst>
            </p:cNvPr>
            <p:cNvPicPr>
              <a:picLocks noChangeAspect="1"/>
            </p:cNvPicPr>
            <p:nvPr/>
          </p:nvPicPr>
          <p:blipFill rotWithShape="1">
            <a:blip r:embed="rId3"/>
            <a:srcRect l="19555" t="17806"/>
            <a:stretch/>
          </p:blipFill>
          <p:spPr>
            <a:xfrm>
              <a:off x="3556000" y="2147897"/>
              <a:ext cx="6367679" cy="3851937"/>
            </a:xfrm>
            <a:prstGeom prst="rect">
              <a:avLst/>
            </a:prstGeom>
          </p:spPr>
        </p:pic>
        <p:grpSp>
          <p:nvGrpSpPr>
            <p:cNvPr id="8" name="Groupe 7">
              <a:extLst>
                <a:ext uri="{FF2B5EF4-FFF2-40B4-BE49-F238E27FC236}">
                  <a16:creationId xmlns:a16="http://schemas.microsoft.com/office/drawing/2014/main" id="{938609AE-32FE-4A8D-AEF6-2AE5C876E332}"/>
                </a:ext>
              </a:extLst>
            </p:cNvPr>
            <p:cNvGrpSpPr/>
            <p:nvPr/>
          </p:nvGrpSpPr>
          <p:grpSpPr>
            <a:xfrm>
              <a:off x="3556000" y="2147898"/>
              <a:ext cx="5623560" cy="3287934"/>
              <a:chOff x="3556000" y="2748535"/>
              <a:chExt cx="5623560" cy="3287934"/>
            </a:xfrm>
          </p:grpSpPr>
          <p:sp>
            <p:nvSpPr>
              <p:cNvPr id="25" name="Rectangle 24">
                <a:extLst>
                  <a:ext uri="{FF2B5EF4-FFF2-40B4-BE49-F238E27FC236}">
                    <a16:creationId xmlns:a16="http://schemas.microsoft.com/office/drawing/2014/main" id="{4F8082D4-4657-4337-AF1B-0BD92304F3B4}"/>
                  </a:ext>
                </a:extLst>
              </p:cNvPr>
              <p:cNvSpPr/>
              <p:nvPr/>
            </p:nvSpPr>
            <p:spPr>
              <a:xfrm>
                <a:off x="3556000" y="2748535"/>
                <a:ext cx="350402" cy="22326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25">
                <a:extLst>
                  <a:ext uri="{FF2B5EF4-FFF2-40B4-BE49-F238E27FC236}">
                    <a16:creationId xmlns:a16="http://schemas.microsoft.com/office/drawing/2014/main" id="{A5A2AD28-E2EB-4226-9339-209DCA4B4D12}"/>
                  </a:ext>
                </a:extLst>
              </p:cNvPr>
              <p:cNvSpPr/>
              <p:nvPr/>
            </p:nvSpPr>
            <p:spPr>
              <a:xfrm>
                <a:off x="3896360" y="2948687"/>
                <a:ext cx="485140" cy="29489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27">
                <a:extLst>
                  <a:ext uri="{FF2B5EF4-FFF2-40B4-BE49-F238E27FC236}">
                    <a16:creationId xmlns:a16="http://schemas.microsoft.com/office/drawing/2014/main" id="{6E40E155-F2F9-427D-894E-D5B7029246C6}"/>
                  </a:ext>
                </a:extLst>
              </p:cNvPr>
              <p:cNvSpPr/>
              <p:nvPr/>
            </p:nvSpPr>
            <p:spPr>
              <a:xfrm>
                <a:off x="7512790" y="5048812"/>
                <a:ext cx="1001290" cy="59633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2" name="Rectangle 21">
                <a:extLst>
                  <a:ext uri="{FF2B5EF4-FFF2-40B4-BE49-F238E27FC236}">
                    <a16:creationId xmlns:a16="http://schemas.microsoft.com/office/drawing/2014/main" id="{80B1AFC2-4BFC-43F7-B909-CD54B4AF6763}"/>
                  </a:ext>
                </a:extLst>
              </p:cNvPr>
              <p:cNvSpPr/>
              <p:nvPr/>
            </p:nvSpPr>
            <p:spPr>
              <a:xfrm>
                <a:off x="6207758" y="4295773"/>
                <a:ext cx="1305031" cy="78542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22">
                <a:extLst>
                  <a:ext uri="{FF2B5EF4-FFF2-40B4-BE49-F238E27FC236}">
                    <a16:creationId xmlns:a16="http://schemas.microsoft.com/office/drawing/2014/main" id="{BED755B7-B7BD-4B2B-9732-D75CB382F5FC}"/>
                  </a:ext>
                </a:extLst>
              </p:cNvPr>
              <p:cNvSpPr/>
              <p:nvPr/>
            </p:nvSpPr>
            <p:spPr>
              <a:xfrm>
                <a:off x="5695951" y="3989723"/>
                <a:ext cx="511809" cy="32319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29">
                <a:extLst>
                  <a:ext uri="{FF2B5EF4-FFF2-40B4-BE49-F238E27FC236}">
                    <a16:creationId xmlns:a16="http://schemas.microsoft.com/office/drawing/2014/main" id="{A3888278-EF87-4BBB-BEA4-3FCDE9A99077}"/>
                  </a:ext>
                </a:extLst>
              </p:cNvPr>
              <p:cNvSpPr/>
              <p:nvPr/>
            </p:nvSpPr>
            <p:spPr>
              <a:xfrm>
                <a:off x="4566920" y="3347720"/>
                <a:ext cx="487680" cy="27939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30">
                <a:extLst>
                  <a:ext uri="{FF2B5EF4-FFF2-40B4-BE49-F238E27FC236}">
                    <a16:creationId xmlns:a16="http://schemas.microsoft.com/office/drawing/2014/main" id="{8C3B958B-B860-4BE0-BF1A-F58FA3F03250}"/>
                  </a:ext>
                </a:extLst>
              </p:cNvPr>
              <p:cNvSpPr/>
              <p:nvPr/>
            </p:nvSpPr>
            <p:spPr>
              <a:xfrm>
                <a:off x="5201324" y="3712723"/>
                <a:ext cx="494623" cy="2770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Rectangle 32">
                <a:extLst>
                  <a:ext uri="{FF2B5EF4-FFF2-40B4-BE49-F238E27FC236}">
                    <a16:creationId xmlns:a16="http://schemas.microsoft.com/office/drawing/2014/main" id="{150BAAFF-FB6C-4352-8F70-26FDEF455CD6}"/>
                  </a:ext>
                </a:extLst>
              </p:cNvPr>
              <p:cNvSpPr/>
              <p:nvPr/>
            </p:nvSpPr>
            <p:spPr>
              <a:xfrm>
                <a:off x="8681862" y="5732462"/>
                <a:ext cx="497698" cy="30400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44" name="ZoneTexte 43">
              <a:extLst>
                <a:ext uri="{FF2B5EF4-FFF2-40B4-BE49-F238E27FC236}">
                  <a16:creationId xmlns:a16="http://schemas.microsoft.com/office/drawing/2014/main" id="{0DE3EABB-4DFA-41A6-AEEB-03FF1FBB7B8A}"/>
                </a:ext>
              </a:extLst>
            </p:cNvPr>
            <p:cNvSpPr txBox="1"/>
            <p:nvPr/>
          </p:nvSpPr>
          <p:spPr>
            <a:xfrm>
              <a:off x="3651926" y="5967344"/>
              <a:ext cx="1124026" cy="461665"/>
            </a:xfrm>
            <a:prstGeom prst="rect">
              <a:avLst/>
            </a:prstGeom>
            <a:noFill/>
          </p:spPr>
          <p:txBody>
            <a:bodyPr wrap="none" rtlCol="0">
              <a:spAutoFit/>
            </a:bodyPr>
            <a:lstStyle/>
            <a:p>
              <a:pPr algn="ctr"/>
              <a:r>
                <a:rPr lang="fr-FR" sz="1200" dirty="0"/>
                <a:t>Rayonnement</a:t>
              </a:r>
            </a:p>
            <a:p>
              <a:pPr algn="ctr"/>
              <a:r>
                <a:rPr lang="fr-FR" sz="1200" dirty="0"/>
                <a:t>Direct</a:t>
              </a:r>
            </a:p>
          </p:txBody>
        </p:sp>
        <p:sp>
          <p:nvSpPr>
            <p:cNvPr id="45" name="ZoneTexte 44">
              <a:extLst>
                <a:ext uri="{FF2B5EF4-FFF2-40B4-BE49-F238E27FC236}">
                  <a16:creationId xmlns:a16="http://schemas.microsoft.com/office/drawing/2014/main" id="{5B8B2A1A-4A47-4C03-8025-CB2FCFE16F79}"/>
                </a:ext>
              </a:extLst>
            </p:cNvPr>
            <p:cNvSpPr txBox="1"/>
            <p:nvPr/>
          </p:nvSpPr>
          <p:spPr>
            <a:xfrm>
              <a:off x="6385578" y="5967344"/>
              <a:ext cx="920616" cy="451029"/>
            </a:xfrm>
            <a:prstGeom prst="rect">
              <a:avLst/>
            </a:prstGeom>
            <a:noFill/>
          </p:spPr>
          <p:txBody>
            <a:bodyPr wrap="none" rtlCol="0">
              <a:spAutoFit/>
            </a:bodyPr>
            <a:lstStyle/>
            <a:p>
              <a:pPr algn="ctr"/>
              <a:r>
                <a:rPr lang="fr-FR" sz="1200" dirty="0"/>
                <a:t>Température</a:t>
              </a:r>
            </a:p>
            <a:p>
              <a:pPr algn="ctr"/>
              <a:r>
                <a:rPr lang="fr-FR" sz="1200" dirty="0"/>
                <a:t>d’air</a:t>
              </a:r>
            </a:p>
          </p:txBody>
        </p:sp>
        <p:sp>
          <p:nvSpPr>
            <p:cNvPr id="46" name="ZoneTexte 45">
              <a:extLst>
                <a:ext uri="{FF2B5EF4-FFF2-40B4-BE49-F238E27FC236}">
                  <a16:creationId xmlns:a16="http://schemas.microsoft.com/office/drawing/2014/main" id="{4BC63768-4B6C-42C7-873A-EB043CE7FAF3}"/>
                </a:ext>
              </a:extLst>
            </p:cNvPr>
            <p:cNvSpPr txBox="1"/>
            <p:nvPr/>
          </p:nvSpPr>
          <p:spPr>
            <a:xfrm>
              <a:off x="3468622" y="6392034"/>
              <a:ext cx="516488" cy="276999"/>
            </a:xfrm>
            <a:prstGeom prst="rect">
              <a:avLst/>
            </a:prstGeom>
            <a:noFill/>
          </p:spPr>
          <p:txBody>
            <a:bodyPr wrap="none" rtlCol="0">
              <a:spAutoFit/>
            </a:bodyPr>
            <a:lstStyle/>
            <a:p>
              <a:r>
                <a:rPr lang="fr-FR" sz="1200" dirty="0"/>
                <a:t>Pluie</a:t>
              </a:r>
            </a:p>
          </p:txBody>
        </p:sp>
        <p:sp>
          <p:nvSpPr>
            <p:cNvPr id="47" name="ZoneTexte 46">
              <a:extLst>
                <a:ext uri="{FF2B5EF4-FFF2-40B4-BE49-F238E27FC236}">
                  <a16:creationId xmlns:a16="http://schemas.microsoft.com/office/drawing/2014/main" id="{D6347301-953E-4C02-8597-7D288301E268}"/>
                </a:ext>
              </a:extLst>
            </p:cNvPr>
            <p:cNvSpPr txBox="1"/>
            <p:nvPr/>
          </p:nvSpPr>
          <p:spPr>
            <a:xfrm>
              <a:off x="4383641" y="6299702"/>
              <a:ext cx="1124026" cy="461665"/>
            </a:xfrm>
            <a:prstGeom prst="rect">
              <a:avLst/>
            </a:prstGeom>
            <a:noFill/>
          </p:spPr>
          <p:txBody>
            <a:bodyPr wrap="none" rtlCol="0">
              <a:spAutoFit/>
            </a:bodyPr>
            <a:lstStyle/>
            <a:p>
              <a:pPr algn="ctr"/>
              <a:r>
                <a:rPr lang="fr-FR" sz="1200" dirty="0"/>
                <a:t>Rayonnement</a:t>
              </a:r>
            </a:p>
            <a:p>
              <a:pPr algn="ctr"/>
              <a:r>
                <a:rPr lang="fr-FR" sz="1200" dirty="0"/>
                <a:t>global</a:t>
              </a:r>
            </a:p>
          </p:txBody>
        </p:sp>
        <p:sp>
          <p:nvSpPr>
            <p:cNvPr id="48" name="ZoneTexte 47">
              <a:extLst>
                <a:ext uri="{FF2B5EF4-FFF2-40B4-BE49-F238E27FC236}">
                  <a16:creationId xmlns:a16="http://schemas.microsoft.com/office/drawing/2014/main" id="{7D92B7ED-3B36-41F4-A99E-969A5AE71229}"/>
                </a:ext>
              </a:extLst>
            </p:cNvPr>
            <p:cNvSpPr txBox="1"/>
            <p:nvPr/>
          </p:nvSpPr>
          <p:spPr>
            <a:xfrm>
              <a:off x="5252874" y="5971992"/>
              <a:ext cx="494623" cy="276999"/>
            </a:xfrm>
            <a:prstGeom prst="rect">
              <a:avLst/>
            </a:prstGeom>
            <a:noFill/>
          </p:spPr>
          <p:txBody>
            <a:bodyPr wrap="none" rtlCol="0">
              <a:spAutoFit/>
            </a:bodyPr>
            <a:lstStyle/>
            <a:p>
              <a:pPr algn="ctr"/>
              <a:r>
                <a:rPr lang="fr-FR" sz="1200" dirty="0"/>
                <a:t>Vent</a:t>
              </a:r>
            </a:p>
          </p:txBody>
        </p:sp>
        <p:sp>
          <p:nvSpPr>
            <p:cNvPr id="49" name="ZoneTexte 48">
              <a:extLst>
                <a:ext uri="{FF2B5EF4-FFF2-40B4-BE49-F238E27FC236}">
                  <a16:creationId xmlns:a16="http://schemas.microsoft.com/office/drawing/2014/main" id="{D54AAE70-6E92-43F1-91F0-7A92AFE63B84}"/>
                </a:ext>
              </a:extLst>
            </p:cNvPr>
            <p:cNvSpPr txBox="1"/>
            <p:nvPr/>
          </p:nvSpPr>
          <p:spPr>
            <a:xfrm>
              <a:off x="7434543" y="6392033"/>
              <a:ext cx="806632" cy="276999"/>
            </a:xfrm>
            <a:prstGeom prst="rect">
              <a:avLst/>
            </a:prstGeom>
            <a:noFill/>
          </p:spPr>
          <p:txBody>
            <a:bodyPr wrap="none" rtlCol="0">
              <a:spAutoFit/>
            </a:bodyPr>
            <a:lstStyle/>
            <a:p>
              <a:pPr algn="ctr"/>
              <a:r>
                <a:rPr lang="fr-FR" sz="1200" dirty="0"/>
                <a:t>Humidité</a:t>
              </a:r>
            </a:p>
          </p:txBody>
        </p:sp>
        <p:sp>
          <p:nvSpPr>
            <p:cNvPr id="51" name="ZoneTexte 50">
              <a:extLst>
                <a:ext uri="{FF2B5EF4-FFF2-40B4-BE49-F238E27FC236}">
                  <a16:creationId xmlns:a16="http://schemas.microsoft.com/office/drawing/2014/main" id="{BB9F1AA7-6426-412E-9C5F-2D1298998516}"/>
                </a:ext>
              </a:extLst>
            </p:cNvPr>
            <p:cNvSpPr txBox="1"/>
            <p:nvPr/>
          </p:nvSpPr>
          <p:spPr>
            <a:xfrm>
              <a:off x="8291267" y="5997894"/>
              <a:ext cx="1043747" cy="461665"/>
            </a:xfrm>
            <a:prstGeom prst="rect">
              <a:avLst/>
            </a:prstGeom>
            <a:noFill/>
          </p:spPr>
          <p:txBody>
            <a:bodyPr wrap="none" rtlCol="0">
              <a:spAutoFit/>
            </a:bodyPr>
            <a:lstStyle/>
            <a:p>
              <a:pPr algn="ctr"/>
              <a:r>
                <a:rPr lang="fr-FR" sz="1200" dirty="0"/>
                <a:t>Température</a:t>
              </a:r>
            </a:p>
            <a:p>
              <a:pPr algn="ctr"/>
              <a:r>
                <a:rPr lang="fr-FR" sz="1200" dirty="0"/>
                <a:t> de ciel</a:t>
              </a:r>
            </a:p>
          </p:txBody>
        </p:sp>
        <p:sp>
          <p:nvSpPr>
            <p:cNvPr id="52" name="Rectangle 51">
              <a:extLst>
                <a:ext uri="{FF2B5EF4-FFF2-40B4-BE49-F238E27FC236}">
                  <a16:creationId xmlns:a16="http://schemas.microsoft.com/office/drawing/2014/main" id="{98AFAAED-576D-404F-8EE5-55F2D60C67C5}"/>
                </a:ext>
              </a:extLst>
            </p:cNvPr>
            <p:cNvSpPr/>
            <p:nvPr/>
          </p:nvSpPr>
          <p:spPr>
            <a:xfrm>
              <a:off x="5619147" y="6300286"/>
              <a:ext cx="942886" cy="461665"/>
            </a:xfrm>
            <a:prstGeom prst="rect">
              <a:avLst/>
            </a:prstGeom>
          </p:spPr>
          <p:txBody>
            <a:bodyPr wrap="none">
              <a:spAutoFit/>
            </a:bodyPr>
            <a:lstStyle/>
            <a:p>
              <a:pPr algn="ctr"/>
              <a:r>
                <a:rPr lang="fr-FR" sz="1200" dirty="0"/>
                <a:t>Durée</a:t>
              </a:r>
            </a:p>
            <a:p>
              <a:pPr algn="ctr"/>
              <a:r>
                <a:rPr lang="fr-FR" sz="1200" dirty="0"/>
                <a:t>Et  Intensité</a:t>
              </a:r>
            </a:p>
          </p:txBody>
        </p:sp>
      </p:grpSp>
      <p:cxnSp>
        <p:nvCxnSpPr>
          <p:cNvPr id="6" name="Connecteur droit avec flèche 5">
            <a:extLst>
              <a:ext uri="{FF2B5EF4-FFF2-40B4-BE49-F238E27FC236}">
                <a16:creationId xmlns:a16="http://schemas.microsoft.com/office/drawing/2014/main" id="{E658FC4E-984E-4CA9-988C-1E4B33604627}"/>
              </a:ext>
            </a:extLst>
          </p:cNvPr>
          <p:cNvCxnSpPr>
            <a:cxnSpLocks/>
            <a:stCxn id="25" idx="2"/>
            <a:endCxn id="46" idx="0"/>
          </p:cNvCxnSpPr>
          <p:nvPr/>
        </p:nvCxnSpPr>
        <p:spPr>
          <a:xfrm flipH="1">
            <a:off x="5364754" y="1855720"/>
            <a:ext cx="4764" cy="411568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a:extLst>
              <a:ext uri="{FF2B5EF4-FFF2-40B4-BE49-F238E27FC236}">
                <a16:creationId xmlns:a16="http://schemas.microsoft.com/office/drawing/2014/main" id="{50C1BD7F-3144-4F10-A516-8803D1C108BD}"/>
              </a:ext>
            </a:extLst>
          </p:cNvPr>
          <p:cNvCxnSpPr>
            <a:cxnSpLocks/>
            <a:stCxn id="26" idx="2"/>
            <a:endCxn id="44" idx="0"/>
          </p:cNvCxnSpPr>
          <p:nvPr/>
        </p:nvCxnSpPr>
        <p:spPr>
          <a:xfrm>
            <a:off x="5817581" y="2133908"/>
            <a:ext cx="82429" cy="340279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avec flèche 31">
            <a:extLst>
              <a:ext uri="{FF2B5EF4-FFF2-40B4-BE49-F238E27FC236}">
                <a16:creationId xmlns:a16="http://schemas.microsoft.com/office/drawing/2014/main" id="{916802C3-92ED-4850-8BC5-05516CC7DFA1}"/>
              </a:ext>
            </a:extLst>
          </p:cNvPr>
          <p:cNvCxnSpPr>
            <a:cxnSpLocks/>
            <a:stCxn id="30" idx="2"/>
            <a:endCxn id="47" idx="0"/>
          </p:cNvCxnSpPr>
          <p:nvPr/>
        </p:nvCxnSpPr>
        <p:spPr>
          <a:xfrm>
            <a:off x="6555872" y="2526492"/>
            <a:ext cx="148238" cy="335040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necteur droit avec flèche 33">
            <a:extLst>
              <a:ext uri="{FF2B5EF4-FFF2-40B4-BE49-F238E27FC236}">
                <a16:creationId xmlns:a16="http://schemas.microsoft.com/office/drawing/2014/main" id="{743198F6-AB31-400E-9F1C-D62153EFF03D}"/>
              </a:ext>
            </a:extLst>
          </p:cNvPr>
          <p:cNvCxnSpPr>
            <a:cxnSpLocks/>
            <a:stCxn id="31" idx="2"/>
            <a:endCxn id="48" idx="0"/>
          </p:cNvCxnSpPr>
          <p:nvPr/>
        </p:nvCxnSpPr>
        <p:spPr>
          <a:xfrm>
            <a:off x="7256849" y="2897646"/>
            <a:ext cx="56649" cy="264381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avec flèche 36">
            <a:extLst>
              <a:ext uri="{FF2B5EF4-FFF2-40B4-BE49-F238E27FC236}">
                <a16:creationId xmlns:a16="http://schemas.microsoft.com/office/drawing/2014/main" id="{AB0A7EBF-28B6-4AED-AD9B-A77B6BBF79B7}"/>
              </a:ext>
            </a:extLst>
          </p:cNvPr>
          <p:cNvCxnSpPr>
            <a:cxnSpLocks/>
            <a:stCxn id="23" idx="2"/>
            <a:endCxn id="52" idx="0"/>
          </p:cNvCxnSpPr>
          <p:nvPr/>
        </p:nvCxnSpPr>
        <p:spPr>
          <a:xfrm>
            <a:off x="7809850" y="3228464"/>
            <a:ext cx="152458" cy="264903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a:extLst>
              <a:ext uri="{FF2B5EF4-FFF2-40B4-BE49-F238E27FC236}">
                <a16:creationId xmlns:a16="http://schemas.microsoft.com/office/drawing/2014/main" id="{FA13414F-963E-4CDA-B68A-9111651EB97C}"/>
              </a:ext>
            </a:extLst>
          </p:cNvPr>
          <p:cNvCxnSpPr>
            <a:cxnSpLocks/>
            <a:stCxn id="22" idx="2"/>
            <a:endCxn id="45" idx="0"/>
          </p:cNvCxnSpPr>
          <p:nvPr/>
        </p:nvCxnSpPr>
        <p:spPr>
          <a:xfrm flipH="1">
            <a:off x="8792321" y="4014857"/>
            <a:ext cx="15812" cy="152184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onnecteur droit avec flèche 42">
            <a:extLst>
              <a:ext uri="{FF2B5EF4-FFF2-40B4-BE49-F238E27FC236}">
                <a16:creationId xmlns:a16="http://schemas.microsoft.com/office/drawing/2014/main" id="{483A9874-BAC7-4C7E-BB07-BCE515E1FA3E}"/>
              </a:ext>
            </a:extLst>
          </p:cNvPr>
          <p:cNvCxnSpPr>
            <a:cxnSpLocks/>
            <a:stCxn id="28" idx="2"/>
            <a:endCxn id="49" idx="0"/>
          </p:cNvCxnSpPr>
          <p:nvPr/>
        </p:nvCxnSpPr>
        <p:spPr>
          <a:xfrm flipH="1">
            <a:off x="9882425" y="4592110"/>
            <a:ext cx="192945" cy="137929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necteur droit avec flèche 49">
            <a:extLst>
              <a:ext uri="{FF2B5EF4-FFF2-40B4-BE49-F238E27FC236}">
                <a16:creationId xmlns:a16="http://schemas.microsoft.com/office/drawing/2014/main" id="{0FAF86A7-CB5E-4A06-A1A8-EA265260B33F}"/>
              </a:ext>
            </a:extLst>
          </p:cNvPr>
          <p:cNvCxnSpPr>
            <a:cxnSpLocks/>
            <a:stCxn id="33" idx="2"/>
            <a:endCxn id="51" idx="0"/>
          </p:cNvCxnSpPr>
          <p:nvPr/>
        </p:nvCxnSpPr>
        <p:spPr>
          <a:xfrm flipH="1">
            <a:off x="10954186" y="4992657"/>
            <a:ext cx="129201" cy="57531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21635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685657-9DF3-4CDC-82FD-7636B1A40C05}"/>
              </a:ext>
            </a:extLst>
          </p:cNvPr>
          <p:cNvSpPr>
            <a:spLocks noGrp="1"/>
          </p:cNvSpPr>
          <p:nvPr>
            <p:ph type="title"/>
          </p:nvPr>
        </p:nvSpPr>
        <p:spPr/>
        <p:txBody>
          <a:bodyPr/>
          <a:lstStyle/>
          <a:p>
            <a:r>
              <a:rPr lang="fr-FR" dirty="0">
                <a:solidFill>
                  <a:prstClr val="white"/>
                </a:solidFill>
              </a:rPr>
              <a:t>Caractérisation des canicules</a:t>
            </a:r>
            <a:endParaRPr lang="fr-FR" dirty="0"/>
          </a:p>
        </p:txBody>
      </p:sp>
      <p:sp>
        <p:nvSpPr>
          <p:cNvPr id="3" name="Espace réservé du numéro de diapositive 2">
            <a:extLst>
              <a:ext uri="{FF2B5EF4-FFF2-40B4-BE49-F238E27FC236}">
                <a16:creationId xmlns:a16="http://schemas.microsoft.com/office/drawing/2014/main" id="{227F3134-032E-472F-B576-CFE6A8C142CC}"/>
              </a:ext>
            </a:extLst>
          </p:cNvPr>
          <p:cNvSpPr>
            <a:spLocks noGrp="1"/>
          </p:cNvSpPr>
          <p:nvPr>
            <p:ph type="sldNum" sz="quarter" idx="12"/>
          </p:nvPr>
        </p:nvSpPr>
        <p:spPr/>
        <p:txBody>
          <a:bodyPr/>
          <a:lstStyle/>
          <a:p>
            <a:fld id="{58141D07-DDEC-45F0-974D-E6B509287D42}" type="slidenum">
              <a:rPr lang="fr-FR" smtClean="0"/>
              <a:t>28</a:t>
            </a:fld>
            <a:endParaRPr lang="fr-FR" dirty="0"/>
          </a:p>
        </p:txBody>
      </p:sp>
      <p:sp>
        <p:nvSpPr>
          <p:cNvPr id="4" name="Espace réservé du texte 3">
            <a:extLst>
              <a:ext uri="{FF2B5EF4-FFF2-40B4-BE49-F238E27FC236}">
                <a16:creationId xmlns:a16="http://schemas.microsoft.com/office/drawing/2014/main" id="{5C9869C9-5917-4390-A7C3-C7FC86AB3093}"/>
              </a:ext>
            </a:extLst>
          </p:cNvPr>
          <p:cNvSpPr>
            <a:spLocks noGrp="1"/>
          </p:cNvSpPr>
          <p:nvPr>
            <p:ph type="body" sz="quarter" idx="13"/>
          </p:nvPr>
        </p:nvSpPr>
        <p:spPr/>
        <p:txBody>
          <a:bodyPr/>
          <a:lstStyle/>
          <a:p>
            <a:r>
              <a:rPr lang="fr-FR" dirty="0"/>
              <a:t>Matrice des corrélations entre les indicateurs</a:t>
            </a:r>
          </a:p>
        </p:txBody>
      </p:sp>
      <p:sp>
        <p:nvSpPr>
          <p:cNvPr id="7" name="Espace réservé du texte 6">
            <a:extLst>
              <a:ext uri="{FF2B5EF4-FFF2-40B4-BE49-F238E27FC236}">
                <a16:creationId xmlns:a16="http://schemas.microsoft.com/office/drawing/2014/main" id="{2DB50FC8-D1AF-4FE4-9983-FE5EFA8B9A2E}"/>
              </a:ext>
            </a:extLst>
          </p:cNvPr>
          <p:cNvSpPr>
            <a:spLocks noGrp="1"/>
          </p:cNvSpPr>
          <p:nvPr>
            <p:ph type="body" sz="quarter" idx="14"/>
          </p:nvPr>
        </p:nvSpPr>
        <p:spPr>
          <a:xfrm>
            <a:off x="679451" y="1807369"/>
            <a:ext cx="4488099" cy="4368800"/>
          </a:xfrm>
        </p:spPr>
        <p:txBody>
          <a:bodyPr/>
          <a:lstStyle/>
          <a:p>
            <a:r>
              <a:rPr lang="fr-FR" dirty="0"/>
              <a:t>Chaque groupe </a:t>
            </a:r>
          </a:p>
          <a:p>
            <a:pPr lvl="1"/>
            <a:r>
              <a:rPr lang="fr-FR" dirty="0"/>
              <a:t>Correspond à une grandeur météo</a:t>
            </a:r>
          </a:p>
          <a:p>
            <a:pPr lvl="1"/>
            <a:endParaRPr lang="fr-FR" dirty="0"/>
          </a:p>
          <a:p>
            <a:r>
              <a:rPr lang="fr-FR" dirty="0"/>
              <a:t>Jeu d’indicateurs indépendants</a:t>
            </a:r>
          </a:p>
          <a:p>
            <a:pPr lvl="1"/>
            <a:r>
              <a:rPr lang="fr-FR" dirty="0"/>
              <a:t>1 indicateur est conservé</a:t>
            </a:r>
          </a:p>
          <a:p>
            <a:pPr lvl="1"/>
            <a:r>
              <a:rPr lang="fr-FR" dirty="0"/>
              <a:t>pour représenter chaque groupe</a:t>
            </a:r>
          </a:p>
          <a:p>
            <a:pPr lvl="1"/>
            <a:r>
              <a:rPr lang="fr-FR" dirty="0"/>
              <a:t>Valeur moyenne la grandeur météo</a:t>
            </a:r>
          </a:p>
          <a:p>
            <a:r>
              <a:rPr lang="fr-FR" dirty="0"/>
              <a:t>Jeu d’indicateurs significatifs</a:t>
            </a:r>
          </a:p>
          <a:p>
            <a:pPr lvl="1"/>
            <a:r>
              <a:rPr lang="fr-FR" dirty="0"/>
              <a:t>Retrait des indicateurs non significatifs</a:t>
            </a:r>
          </a:p>
          <a:p>
            <a:pPr lvl="2"/>
            <a:r>
              <a:rPr lang="fr-FR" dirty="0"/>
              <a:t>Ayant peu d’influence sur la thermique du bâtiment</a:t>
            </a:r>
          </a:p>
          <a:p>
            <a:endParaRPr lang="fr-FR" dirty="0"/>
          </a:p>
          <a:p>
            <a:endParaRPr lang="fr-FR" dirty="0"/>
          </a:p>
        </p:txBody>
      </p:sp>
      <p:grpSp>
        <p:nvGrpSpPr>
          <p:cNvPr id="11" name="Groupe 10">
            <a:extLst>
              <a:ext uri="{FF2B5EF4-FFF2-40B4-BE49-F238E27FC236}">
                <a16:creationId xmlns:a16="http://schemas.microsoft.com/office/drawing/2014/main" id="{7684B90B-620E-4DAC-AE55-4FEA369CCD32}"/>
              </a:ext>
            </a:extLst>
          </p:cNvPr>
          <p:cNvGrpSpPr/>
          <p:nvPr/>
        </p:nvGrpSpPr>
        <p:grpSpPr>
          <a:xfrm>
            <a:off x="5080963" y="1627188"/>
            <a:ext cx="7093620" cy="4722860"/>
            <a:chOff x="3468622" y="2147897"/>
            <a:chExt cx="6455057" cy="4614054"/>
          </a:xfrm>
        </p:grpSpPr>
        <p:pic>
          <p:nvPicPr>
            <p:cNvPr id="10" name="Image 9">
              <a:extLst>
                <a:ext uri="{FF2B5EF4-FFF2-40B4-BE49-F238E27FC236}">
                  <a16:creationId xmlns:a16="http://schemas.microsoft.com/office/drawing/2014/main" id="{815C6916-7E95-480F-9CBF-456D8E9C2AF1}"/>
                </a:ext>
              </a:extLst>
            </p:cNvPr>
            <p:cNvPicPr>
              <a:picLocks noChangeAspect="1"/>
            </p:cNvPicPr>
            <p:nvPr/>
          </p:nvPicPr>
          <p:blipFill rotWithShape="1">
            <a:blip r:embed="rId3"/>
            <a:srcRect l="19555" t="17806"/>
            <a:stretch/>
          </p:blipFill>
          <p:spPr>
            <a:xfrm>
              <a:off x="3556000" y="2147897"/>
              <a:ext cx="6367679" cy="3851937"/>
            </a:xfrm>
            <a:prstGeom prst="rect">
              <a:avLst/>
            </a:prstGeom>
          </p:spPr>
        </p:pic>
        <p:grpSp>
          <p:nvGrpSpPr>
            <p:cNvPr id="8" name="Groupe 7">
              <a:extLst>
                <a:ext uri="{FF2B5EF4-FFF2-40B4-BE49-F238E27FC236}">
                  <a16:creationId xmlns:a16="http://schemas.microsoft.com/office/drawing/2014/main" id="{938609AE-32FE-4A8D-AEF6-2AE5C876E332}"/>
                </a:ext>
              </a:extLst>
            </p:cNvPr>
            <p:cNvGrpSpPr/>
            <p:nvPr/>
          </p:nvGrpSpPr>
          <p:grpSpPr>
            <a:xfrm>
              <a:off x="3556000" y="2147898"/>
              <a:ext cx="5623560" cy="3287934"/>
              <a:chOff x="3556000" y="2748535"/>
              <a:chExt cx="5623560" cy="3287934"/>
            </a:xfrm>
          </p:grpSpPr>
          <p:sp>
            <p:nvSpPr>
              <p:cNvPr id="25" name="Rectangle 24">
                <a:extLst>
                  <a:ext uri="{FF2B5EF4-FFF2-40B4-BE49-F238E27FC236}">
                    <a16:creationId xmlns:a16="http://schemas.microsoft.com/office/drawing/2014/main" id="{4F8082D4-4657-4337-AF1B-0BD92304F3B4}"/>
                  </a:ext>
                </a:extLst>
              </p:cNvPr>
              <p:cNvSpPr/>
              <p:nvPr/>
            </p:nvSpPr>
            <p:spPr>
              <a:xfrm>
                <a:off x="3556000" y="2748535"/>
                <a:ext cx="350402" cy="22326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25">
                <a:extLst>
                  <a:ext uri="{FF2B5EF4-FFF2-40B4-BE49-F238E27FC236}">
                    <a16:creationId xmlns:a16="http://schemas.microsoft.com/office/drawing/2014/main" id="{A5A2AD28-E2EB-4226-9339-209DCA4B4D12}"/>
                  </a:ext>
                </a:extLst>
              </p:cNvPr>
              <p:cNvSpPr/>
              <p:nvPr/>
            </p:nvSpPr>
            <p:spPr>
              <a:xfrm>
                <a:off x="3896360" y="2948687"/>
                <a:ext cx="485140" cy="29489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27">
                <a:extLst>
                  <a:ext uri="{FF2B5EF4-FFF2-40B4-BE49-F238E27FC236}">
                    <a16:creationId xmlns:a16="http://schemas.microsoft.com/office/drawing/2014/main" id="{6E40E155-F2F9-427D-894E-D5B7029246C6}"/>
                  </a:ext>
                </a:extLst>
              </p:cNvPr>
              <p:cNvSpPr/>
              <p:nvPr/>
            </p:nvSpPr>
            <p:spPr>
              <a:xfrm>
                <a:off x="7512790" y="5048812"/>
                <a:ext cx="1001290" cy="59633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2" name="Rectangle 21">
                <a:extLst>
                  <a:ext uri="{FF2B5EF4-FFF2-40B4-BE49-F238E27FC236}">
                    <a16:creationId xmlns:a16="http://schemas.microsoft.com/office/drawing/2014/main" id="{80B1AFC2-4BFC-43F7-B909-CD54B4AF6763}"/>
                  </a:ext>
                </a:extLst>
              </p:cNvPr>
              <p:cNvSpPr/>
              <p:nvPr/>
            </p:nvSpPr>
            <p:spPr>
              <a:xfrm>
                <a:off x="6207758" y="4295773"/>
                <a:ext cx="1305031" cy="78542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22">
                <a:extLst>
                  <a:ext uri="{FF2B5EF4-FFF2-40B4-BE49-F238E27FC236}">
                    <a16:creationId xmlns:a16="http://schemas.microsoft.com/office/drawing/2014/main" id="{BED755B7-B7BD-4B2B-9732-D75CB382F5FC}"/>
                  </a:ext>
                </a:extLst>
              </p:cNvPr>
              <p:cNvSpPr/>
              <p:nvPr/>
            </p:nvSpPr>
            <p:spPr>
              <a:xfrm>
                <a:off x="5695951" y="3989723"/>
                <a:ext cx="511809" cy="32319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29">
                <a:extLst>
                  <a:ext uri="{FF2B5EF4-FFF2-40B4-BE49-F238E27FC236}">
                    <a16:creationId xmlns:a16="http://schemas.microsoft.com/office/drawing/2014/main" id="{A3888278-EF87-4BBB-BEA4-3FCDE9A99077}"/>
                  </a:ext>
                </a:extLst>
              </p:cNvPr>
              <p:cNvSpPr/>
              <p:nvPr/>
            </p:nvSpPr>
            <p:spPr>
              <a:xfrm>
                <a:off x="4566920" y="3347720"/>
                <a:ext cx="487680" cy="27939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30">
                <a:extLst>
                  <a:ext uri="{FF2B5EF4-FFF2-40B4-BE49-F238E27FC236}">
                    <a16:creationId xmlns:a16="http://schemas.microsoft.com/office/drawing/2014/main" id="{8C3B958B-B860-4BE0-BF1A-F58FA3F03250}"/>
                  </a:ext>
                </a:extLst>
              </p:cNvPr>
              <p:cNvSpPr/>
              <p:nvPr/>
            </p:nvSpPr>
            <p:spPr>
              <a:xfrm>
                <a:off x="5201324" y="3712723"/>
                <a:ext cx="494623" cy="2770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Rectangle 32">
                <a:extLst>
                  <a:ext uri="{FF2B5EF4-FFF2-40B4-BE49-F238E27FC236}">
                    <a16:creationId xmlns:a16="http://schemas.microsoft.com/office/drawing/2014/main" id="{150BAAFF-FB6C-4352-8F70-26FDEF455CD6}"/>
                  </a:ext>
                </a:extLst>
              </p:cNvPr>
              <p:cNvSpPr/>
              <p:nvPr/>
            </p:nvSpPr>
            <p:spPr>
              <a:xfrm>
                <a:off x="8681862" y="5732462"/>
                <a:ext cx="497698" cy="30400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44" name="ZoneTexte 43">
              <a:extLst>
                <a:ext uri="{FF2B5EF4-FFF2-40B4-BE49-F238E27FC236}">
                  <a16:creationId xmlns:a16="http://schemas.microsoft.com/office/drawing/2014/main" id="{0DE3EABB-4DFA-41A6-AEEB-03FF1FBB7B8A}"/>
                </a:ext>
              </a:extLst>
            </p:cNvPr>
            <p:cNvSpPr txBox="1"/>
            <p:nvPr/>
          </p:nvSpPr>
          <p:spPr>
            <a:xfrm>
              <a:off x="3651926" y="5967344"/>
              <a:ext cx="1124026" cy="461665"/>
            </a:xfrm>
            <a:prstGeom prst="rect">
              <a:avLst/>
            </a:prstGeom>
            <a:noFill/>
          </p:spPr>
          <p:txBody>
            <a:bodyPr wrap="none" rtlCol="0">
              <a:spAutoFit/>
            </a:bodyPr>
            <a:lstStyle/>
            <a:p>
              <a:pPr algn="ctr"/>
              <a:r>
                <a:rPr lang="fr-FR" sz="1200" dirty="0"/>
                <a:t>Rayonnement</a:t>
              </a:r>
            </a:p>
            <a:p>
              <a:pPr algn="ctr"/>
              <a:r>
                <a:rPr lang="fr-FR" sz="1200" dirty="0"/>
                <a:t>Direct</a:t>
              </a:r>
            </a:p>
          </p:txBody>
        </p:sp>
        <p:sp>
          <p:nvSpPr>
            <p:cNvPr id="45" name="ZoneTexte 44">
              <a:extLst>
                <a:ext uri="{FF2B5EF4-FFF2-40B4-BE49-F238E27FC236}">
                  <a16:creationId xmlns:a16="http://schemas.microsoft.com/office/drawing/2014/main" id="{5B8B2A1A-4A47-4C03-8025-CB2FCFE16F79}"/>
                </a:ext>
              </a:extLst>
            </p:cNvPr>
            <p:cNvSpPr txBox="1"/>
            <p:nvPr/>
          </p:nvSpPr>
          <p:spPr>
            <a:xfrm>
              <a:off x="6385578" y="5967344"/>
              <a:ext cx="920616" cy="451029"/>
            </a:xfrm>
            <a:prstGeom prst="rect">
              <a:avLst/>
            </a:prstGeom>
            <a:noFill/>
          </p:spPr>
          <p:txBody>
            <a:bodyPr wrap="none" rtlCol="0">
              <a:spAutoFit/>
            </a:bodyPr>
            <a:lstStyle/>
            <a:p>
              <a:pPr algn="ctr"/>
              <a:r>
                <a:rPr lang="fr-FR" sz="1200" dirty="0"/>
                <a:t>Température</a:t>
              </a:r>
            </a:p>
            <a:p>
              <a:pPr algn="ctr"/>
              <a:r>
                <a:rPr lang="fr-FR" sz="1200" dirty="0"/>
                <a:t>d’air</a:t>
              </a:r>
            </a:p>
          </p:txBody>
        </p:sp>
        <p:sp>
          <p:nvSpPr>
            <p:cNvPr id="46" name="ZoneTexte 45">
              <a:extLst>
                <a:ext uri="{FF2B5EF4-FFF2-40B4-BE49-F238E27FC236}">
                  <a16:creationId xmlns:a16="http://schemas.microsoft.com/office/drawing/2014/main" id="{4BC63768-4B6C-42C7-873A-EB043CE7FAF3}"/>
                </a:ext>
              </a:extLst>
            </p:cNvPr>
            <p:cNvSpPr txBox="1"/>
            <p:nvPr/>
          </p:nvSpPr>
          <p:spPr>
            <a:xfrm>
              <a:off x="3468622" y="6392034"/>
              <a:ext cx="516488" cy="276999"/>
            </a:xfrm>
            <a:prstGeom prst="rect">
              <a:avLst/>
            </a:prstGeom>
            <a:noFill/>
          </p:spPr>
          <p:txBody>
            <a:bodyPr wrap="none" rtlCol="0">
              <a:spAutoFit/>
            </a:bodyPr>
            <a:lstStyle/>
            <a:p>
              <a:r>
                <a:rPr lang="fr-FR" sz="1200" dirty="0"/>
                <a:t>Pluie</a:t>
              </a:r>
            </a:p>
          </p:txBody>
        </p:sp>
        <p:sp>
          <p:nvSpPr>
            <p:cNvPr id="47" name="ZoneTexte 46">
              <a:extLst>
                <a:ext uri="{FF2B5EF4-FFF2-40B4-BE49-F238E27FC236}">
                  <a16:creationId xmlns:a16="http://schemas.microsoft.com/office/drawing/2014/main" id="{D6347301-953E-4C02-8597-7D288301E268}"/>
                </a:ext>
              </a:extLst>
            </p:cNvPr>
            <p:cNvSpPr txBox="1"/>
            <p:nvPr/>
          </p:nvSpPr>
          <p:spPr>
            <a:xfrm>
              <a:off x="4383641" y="6299702"/>
              <a:ext cx="1124026" cy="461665"/>
            </a:xfrm>
            <a:prstGeom prst="rect">
              <a:avLst/>
            </a:prstGeom>
            <a:noFill/>
          </p:spPr>
          <p:txBody>
            <a:bodyPr wrap="none" rtlCol="0">
              <a:spAutoFit/>
            </a:bodyPr>
            <a:lstStyle/>
            <a:p>
              <a:pPr algn="ctr"/>
              <a:r>
                <a:rPr lang="fr-FR" sz="1200" dirty="0"/>
                <a:t>Rayonnement</a:t>
              </a:r>
            </a:p>
            <a:p>
              <a:pPr algn="ctr"/>
              <a:r>
                <a:rPr lang="fr-FR" sz="1200" dirty="0"/>
                <a:t>global</a:t>
              </a:r>
            </a:p>
          </p:txBody>
        </p:sp>
        <p:sp>
          <p:nvSpPr>
            <p:cNvPr id="48" name="ZoneTexte 47">
              <a:extLst>
                <a:ext uri="{FF2B5EF4-FFF2-40B4-BE49-F238E27FC236}">
                  <a16:creationId xmlns:a16="http://schemas.microsoft.com/office/drawing/2014/main" id="{7D92B7ED-3B36-41F4-A99E-969A5AE71229}"/>
                </a:ext>
              </a:extLst>
            </p:cNvPr>
            <p:cNvSpPr txBox="1"/>
            <p:nvPr/>
          </p:nvSpPr>
          <p:spPr>
            <a:xfrm>
              <a:off x="5252874" y="5971992"/>
              <a:ext cx="494623" cy="276999"/>
            </a:xfrm>
            <a:prstGeom prst="rect">
              <a:avLst/>
            </a:prstGeom>
            <a:noFill/>
          </p:spPr>
          <p:txBody>
            <a:bodyPr wrap="none" rtlCol="0">
              <a:spAutoFit/>
            </a:bodyPr>
            <a:lstStyle/>
            <a:p>
              <a:pPr algn="ctr"/>
              <a:r>
                <a:rPr lang="fr-FR" sz="1200" dirty="0"/>
                <a:t>Vent</a:t>
              </a:r>
            </a:p>
          </p:txBody>
        </p:sp>
        <p:sp>
          <p:nvSpPr>
            <p:cNvPr id="49" name="ZoneTexte 48">
              <a:extLst>
                <a:ext uri="{FF2B5EF4-FFF2-40B4-BE49-F238E27FC236}">
                  <a16:creationId xmlns:a16="http://schemas.microsoft.com/office/drawing/2014/main" id="{D54AAE70-6E92-43F1-91F0-7A92AFE63B84}"/>
                </a:ext>
              </a:extLst>
            </p:cNvPr>
            <p:cNvSpPr txBox="1"/>
            <p:nvPr/>
          </p:nvSpPr>
          <p:spPr>
            <a:xfrm>
              <a:off x="7434543" y="6392033"/>
              <a:ext cx="806632" cy="276999"/>
            </a:xfrm>
            <a:prstGeom prst="rect">
              <a:avLst/>
            </a:prstGeom>
            <a:noFill/>
          </p:spPr>
          <p:txBody>
            <a:bodyPr wrap="none" rtlCol="0">
              <a:spAutoFit/>
            </a:bodyPr>
            <a:lstStyle/>
            <a:p>
              <a:pPr algn="ctr"/>
              <a:r>
                <a:rPr lang="fr-FR" sz="1200" dirty="0"/>
                <a:t>Humidité</a:t>
              </a:r>
            </a:p>
          </p:txBody>
        </p:sp>
        <p:sp>
          <p:nvSpPr>
            <p:cNvPr id="51" name="ZoneTexte 50">
              <a:extLst>
                <a:ext uri="{FF2B5EF4-FFF2-40B4-BE49-F238E27FC236}">
                  <a16:creationId xmlns:a16="http://schemas.microsoft.com/office/drawing/2014/main" id="{BB9F1AA7-6426-412E-9C5F-2D1298998516}"/>
                </a:ext>
              </a:extLst>
            </p:cNvPr>
            <p:cNvSpPr txBox="1"/>
            <p:nvPr/>
          </p:nvSpPr>
          <p:spPr>
            <a:xfrm>
              <a:off x="8291267" y="5997894"/>
              <a:ext cx="1043747" cy="461665"/>
            </a:xfrm>
            <a:prstGeom prst="rect">
              <a:avLst/>
            </a:prstGeom>
            <a:noFill/>
          </p:spPr>
          <p:txBody>
            <a:bodyPr wrap="none" rtlCol="0">
              <a:spAutoFit/>
            </a:bodyPr>
            <a:lstStyle/>
            <a:p>
              <a:pPr algn="ctr"/>
              <a:r>
                <a:rPr lang="fr-FR" sz="1200" dirty="0"/>
                <a:t>Température</a:t>
              </a:r>
            </a:p>
            <a:p>
              <a:pPr algn="ctr"/>
              <a:r>
                <a:rPr lang="fr-FR" sz="1200" dirty="0"/>
                <a:t> de ciel</a:t>
              </a:r>
            </a:p>
          </p:txBody>
        </p:sp>
        <p:sp>
          <p:nvSpPr>
            <p:cNvPr id="52" name="Rectangle 51">
              <a:extLst>
                <a:ext uri="{FF2B5EF4-FFF2-40B4-BE49-F238E27FC236}">
                  <a16:creationId xmlns:a16="http://schemas.microsoft.com/office/drawing/2014/main" id="{98AFAAED-576D-404F-8EE5-55F2D60C67C5}"/>
                </a:ext>
              </a:extLst>
            </p:cNvPr>
            <p:cNvSpPr/>
            <p:nvPr/>
          </p:nvSpPr>
          <p:spPr>
            <a:xfrm>
              <a:off x="5619147" y="6300286"/>
              <a:ext cx="942886" cy="461665"/>
            </a:xfrm>
            <a:prstGeom prst="rect">
              <a:avLst/>
            </a:prstGeom>
          </p:spPr>
          <p:txBody>
            <a:bodyPr wrap="none">
              <a:spAutoFit/>
            </a:bodyPr>
            <a:lstStyle/>
            <a:p>
              <a:pPr algn="ctr"/>
              <a:r>
                <a:rPr lang="fr-FR" sz="1200" dirty="0"/>
                <a:t>Durée</a:t>
              </a:r>
            </a:p>
            <a:p>
              <a:pPr algn="ctr"/>
              <a:r>
                <a:rPr lang="fr-FR" sz="1200" dirty="0"/>
                <a:t>Et  Intensité</a:t>
              </a:r>
            </a:p>
          </p:txBody>
        </p:sp>
      </p:grpSp>
      <p:cxnSp>
        <p:nvCxnSpPr>
          <p:cNvPr id="6" name="Connecteur droit avec flèche 5">
            <a:extLst>
              <a:ext uri="{FF2B5EF4-FFF2-40B4-BE49-F238E27FC236}">
                <a16:creationId xmlns:a16="http://schemas.microsoft.com/office/drawing/2014/main" id="{E658FC4E-984E-4CA9-988C-1E4B33604627}"/>
              </a:ext>
            </a:extLst>
          </p:cNvPr>
          <p:cNvCxnSpPr>
            <a:cxnSpLocks/>
            <a:stCxn id="25" idx="2"/>
            <a:endCxn id="46" idx="0"/>
          </p:cNvCxnSpPr>
          <p:nvPr/>
        </p:nvCxnSpPr>
        <p:spPr>
          <a:xfrm flipH="1">
            <a:off x="5364754" y="1855720"/>
            <a:ext cx="4764" cy="411568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a:extLst>
              <a:ext uri="{FF2B5EF4-FFF2-40B4-BE49-F238E27FC236}">
                <a16:creationId xmlns:a16="http://schemas.microsoft.com/office/drawing/2014/main" id="{50C1BD7F-3144-4F10-A516-8803D1C108BD}"/>
              </a:ext>
            </a:extLst>
          </p:cNvPr>
          <p:cNvCxnSpPr>
            <a:cxnSpLocks/>
            <a:stCxn id="26" idx="2"/>
            <a:endCxn id="44" idx="0"/>
          </p:cNvCxnSpPr>
          <p:nvPr/>
        </p:nvCxnSpPr>
        <p:spPr>
          <a:xfrm>
            <a:off x="5817581" y="2133908"/>
            <a:ext cx="82429" cy="340279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avec flèche 31">
            <a:extLst>
              <a:ext uri="{FF2B5EF4-FFF2-40B4-BE49-F238E27FC236}">
                <a16:creationId xmlns:a16="http://schemas.microsoft.com/office/drawing/2014/main" id="{916802C3-92ED-4850-8BC5-05516CC7DFA1}"/>
              </a:ext>
            </a:extLst>
          </p:cNvPr>
          <p:cNvCxnSpPr>
            <a:cxnSpLocks/>
            <a:stCxn id="30" idx="2"/>
            <a:endCxn id="47" idx="0"/>
          </p:cNvCxnSpPr>
          <p:nvPr/>
        </p:nvCxnSpPr>
        <p:spPr>
          <a:xfrm>
            <a:off x="6555872" y="2526492"/>
            <a:ext cx="148238" cy="335040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necteur droit avec flèche 33">
            <a:extLst>
              <a:ext uri="{FF2B5EF4-FFF2-40B4-BE49-F238E27FC236}">
                <a16:creationId xmlns:a16="http://schemas.microsoft.com/office/drawing/2014/main" id="{743198F6-AB31-400E-9F1C-D62153EFF03D}"/>
              </a:ext>
            </a:extLst>
          </p:cNvPr>
          <p:cNvCxnSpPr>
            <a:cxnSpLocks/>
            <a:stCxn id="31" idx="2"/>
            <a:endCxn id="48" idx="0"/>
          </p:cNvCxnSpPr>
          <p:nvPr/>
        </p:nvCxnSpPr>
        <p:spPr>
          <a:xfrm>
            <a:off x="7256849" y="2897646"/>
            <a:ext cx="56649" cy="264381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avec flèche 36">
            <a:extLst>
              <a:ext uri="{FF2B5EF4-FFF2-40B4-BE49-F238E27FC236}">
                <a16:creationId xmlns:a16="http://schemas.microsoft.com/office/drawing/2014/main" id="{AB0A7EBF-28B6-4AED-AD9B-A77B6BBF79B7}"/>
              </a:ext>
            </a:extLst>
          </p:cNvPr>
          <p:cNvCxnSpPr>
            <a:cxnSpLocks/>
            <a:stCxn id="23" idx="2"/>
            <a:endCxn id="52" idx="0"/>
          </p:cNvCxnSpPr>
          <p:nvPr/>
        </p:nvCxnSpPr>
        <p:spPr>
          <a:xfrm>
            <a:off x="7809850" y="3228464"/>
            <a:ext cx="152458" cy="264903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a:extLst>
              <a:ext uri="{FF2B5EF4-FFF2-40B4-BE49-F238E27FC236}">
                <a16:creationId xmlns:a16="http://schemas.microsoft.com/office/drawing/2014/main" id="{FA13414F-963E-4CDA-B68A-9111651EB97C}"/>
              </a:ext>
            </a:extLst>
          </p:cNvPr>
          <p:cNvCxnSpPr>
            <a:cxnSpLocks/>
            <a:stCxn id="22" idx="2"/>
            <a:endCxn id="45" idx="0"/>
          </p:cNvCxnSpPr>
          <p:nvPr/>
        </p:nvCxnSpPr>
        <p:spPr>
          <a:xfrm flipH="1">
            <a:off x="8792321" y="4014857"/>
            <a:ext cx="15812" cy="152184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onnecteur droit avec flèche 42">
            <a:extLst>
              <a:ext uri="{FF2B5EF4-FFF2-40B4-BE49-F238E27FC236}">
                <a16:creationId xmlns:a16="http://schemas.microsoft.com/office/drawing/2014/main" id="{483A9874-BAC7-4C7E-BB07-BCE515E1FA3E}"/>
              </a:ext>
            </a:extLst>
          </p:cNvPr>
          <p:cNvCxnSpPr>
            <a:cxnSpLocks/>
            <a:stCxn id="28" idx="2"/>
            <a:endCxn id="49" idx="0"/>
          </p:cNvCxnSpPr>
          <p:nvPr/>
        </p:nvCxnSpPr>
        <p:spPr>
          <a:xfrm flipH="1">
            <a:off x="9882425" y="4592110"/>
            <a:ext cx="192945" cy="137929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necteur droit avec flèche 49">
            <a:extLst>
              <a:ext uri="{FF2B5EF4-FFF2-40B4-BE49-F238E27FC236}">
                <a16:creationId xmlns:a16="http://schemas.microsoft.com/office/drawing/2014/main" id="{0FAF86A7-CB5E-4A06-A1A8-EA265260B33F}"/>
              </a:ext>
            </a:extLst>
          </p:cNvPr>
          <p:cNvCxnSpPr>
            <a:cxnSpLocks/>
            <a:stCxn id="33" idx="2"/>
            <a:endCxn id="51" idx="0"/>
          </p:cNvCxnSpPr>
          <p:nvPr/>
        </p:nvCxnSpPr>
        <p:spPr>
          <a:xfrm flipH="1">
            <a:off x="10954186" y="4992657"/>
            <a:ext cx="129201" cy="57531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84676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16AC6ED1-1EA5-4EFD-AC35-FDB2EAF59343}"/>
              </a:ext>
            </a:extLst>
          </p:cNvPr>
          <p:cNvSpPr>
            <a:spLocks noGrp="1"/>
          </p:cNvSpPr>
          <p:nvPr>
            <p:ph type="title"/>
          </p:nvPr>
        </p:nvSpPr>
        <p:spPr/>
        <p:txBody>
          <a:bodyPr/>
          <a:lstStyle/>
          <a:p>
            <a:r>
              <a:rPr lang="fr-FR" dirty="0">
                <a:solidFill>
                  <a:prstClr val="white"/>
                </a:solidFill>
              </a:rPr>
              <a:t>Caractérisation des canicules</a:t>
            </a:r>
            <a:endParaRPr lang="fr-FR" dirty="0"/>
          </a:p>
        </p:txBody>
      </p:sp>
      <p:sp>
        <p:nvSpPr>
          <p:cNvPr id="7" name="Espace réservé du contenu 6">
            <a:extLst>
              <a:ext uri="{FF2B5EF4-FFF2-40B4-BE49-F238E27FC236}">
                <a16:creationId xmlns:a16="http://schemas.microsoft.com/office/drawing/2014/main" id="{BCCB0F98-1143-4B6C-8D6F-81CFBBEAE05E}"/>
              </a:ext>
            </a:extLst>
          </p:cNvPr>
          <p:cNvSpPr>
            <a:spLocks noGrp="1"/>
          </p:cNvSpPr>
          <p:nvPr>
            <p:ph idx="1"/>
          </p:nvPr>
        </p:nvSpPr>
        <p:spPr/>
        <p:txBody>
          <a:bodyPr>
            <a:normAutofit/>
          </a:bodyPr>
          <a:lstStyle/>
          <a:p>
            <a:r>
              <a:rPr lang="fr-FR" dirty="0"/>
              <a:t>Jeu d’indicateurs indépendants et significatifs</a:t>
            </a:r>
          </a:p>
          <a:p>
            <a:pPr lvl="2"/>
            <a:r>
              <a:rPr lang="fr-FR" dirty="0" err="1">
                <a:solidFill>
                  <a:srgbClr val="C00000"/>
                </a:solidFill>
              </a:rPr>
              <a:t>ta_avg</a:t>
            </a:r>
            <a:r>
              <a:rPr lang="fr-FR" dirty="0"/>
              <a:t>: Température d’air moyenne</a:t>
            </a:r>
          </a:p>
          <a:p>
            <a:pPr lvl="2"/>
            <a:r>
              <a:rPr lang="fr-FR" dirty="0">
                <a:solidFill>
                  <a:srgbClr val="C00000"/>
                </a:solidFill>
              </a:rPr>
              <a:t>duration</a:t>
            </a:r>
            <a:r>
              <a:rPr lang="fr-FR" dirty="0"/>
              <a:t>: Durée</a:t>
            </a:r>
          </a:p>
          <a:p>
            <a:pPr lvl="2"/>
            <a:r>
              <a:rPr lang="fr-FR" dirty="0" err="1">
                <a:solidFill>
                  <a:srgbClr val="C00000"/>
                </a:solidFill>
              </a:rPr>
              <a:t>spe_hum_avg</a:t>
            </a:r>
            <a:r>
              <a:rPr lang="fr-FR" dirty="0"/>
              <a:t>: Humidité spécifique moyenne</a:t>
            </a:r>
          </a:p>
          <a:p>
            <a:pPr lvl="2"/>
            <a:r>
              <a:rPr lang="fr-FR" dirty="0" err="1">
                <a:solidFill>
                  <a:srgbClr val="C00000"/>
                </a:solidFill>
              </a:rPr>
              <a:t>rsw_gh_avg</a:t>
            </a:r>
            <a:r>
              <a:rPr lang="fr-FR" dirty="0"/>
              <a:t>: Rayonnement  solaire global horizontal moyen</a:t>
            </a:r>
          </a:p>
          <a:p>
            <a:pPr lvl="2"/>
            <a:r>
              <a:rPr lang="fr-FR" dirty="0" err="1">
                <a:solidFill>
                  <a:srgbClr val="C00000"/>
                </a:solidFill>
              </a:rPr>
              <a:t>ws_avg</a:t>
            </a:r>
            <a:r>
              <a:rPr lang="fr-FR" dirty="0"/>
              <a:t>: Vitesse de vent moyenne</a:t>
            </a:r>
          </a:p>
          <a:p>
            <a:pPr lvl="2"/>
            <a:r>
              <a:rPr lang="fr-FR" dirty="0" err="1">
                <a:solidFill>
                  <a:srgbClr val="C00000"/>
                </a:solidFill>
              </a:rPr>
              <a:t>ta_avg_prior</a:t>
            </a:r>
            <a:r>
              <a:rPr lang="fr-FR" dirty="0"/>
              <a:t>: Température d’air moyenne la semaine précédant la canicule</a:t>
            </a:r>
          </a:p>
          <a:p>
            <a:endParaRPr lang="fr-FR" dirty="0"/>
          </a:p>
        </p:txBody>
      </p:sp>
      <p:sp>
        <p:nvSpPr>
          <p:cNvPr id="3" name="Espace réservé du numéro de diapositive 2">
            <a:extLst>
              <a:ext uri="{FF2B5EF4-FFF2-40B4-BE49-F238E27FC236}">
                <a16:creationId xmlns:a16="http://schemas.microsoft.com/office/drawing/2014/main" id="{8CEABF9A-F896-4759-B6DD-B584A4572A66}"/>
              </a:ext>
            </a:extLst>
          </p:cNvPr>
          <p:cNvSpPr>
            <a:spLocks noGrp="1"/>
          </p:cNvSpPr>
          <p:nvPr>
            <p:ph type="sldNum" sz="quarter" idx="12"/>
          </p:nvPr>
        </p:nvSpPr>
        <p:spPr/>
        <p:txBody>
          <a:bodyPr/>
          <a:lstStyle/>
          <a:p>
            <a:fld id="{58141D07-DDEC-45F0-974D-E6B509287D42}" type="slidenum">
              <a:rPr lang="fr-FR" smtClean="0"/>
              <a:t>29</a:t>
            </a:fld>
            <a:endParaRPr lang="fr-FR"/>
          </a:p>
        </p:txBody>
      </p:sp>
      <p:sp>
        <p:nvSpPr>
          <p:cNvPr id="8" name="Espace réservé du texte 7">
            <a:extLst>
              <a:ext uri="{FF2B5EF4-FFF2-40B4-BE49-F238E27FC236}">
                <a16:creationId xmlns:a16="http://schemas.microsoft.com/office/drawing/2014/main" id="{013904CC-4F89-48F4-A485-00F69E1EF889}"/>
              </a:ext>
            </a:extLst>
          </p:cNvPr>
          <p:cNvSpPr>
            <a:spLocks noGrp="1"/>
          </p:cNvSpPr>
          <p:nvPr>
            <p:ph type="body" sz="quarter" idx="13"/>
          </p:nvPr>
        </p:nvSpPr>
        <p:spPr/>
        <p:txBody>
          <a:bodyPr/>
          <a:lstStyle/>
          <a:p>
            <a:r>
              <a:rPr lang="fr-FR" dirty="0"/>
              <a:t>Dimensions de l’espace</a:t>
            </a:r>
          </a:p>
        </p:txBody>
      </p:sp>
    </p:spTree>
    <p:extLst>
      <p:ext uri="{BB962C8B-B14F-4D97-AF65-F5344CB8AC3E}">
        <p14:creationId xmlns:p14="http://schemas.microsoft.com/office/powerpoint/2010/main" val="35775606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dirty="0"/>
              <a:t>Contexte</a:t>
            </a:r>
          </a:p>
        </p:txBody>
      </p:sp>
      <p:sp>
        <p:nvSpPr>
          <p:cNvPr id="2" name="Espace réservé du numéro de diapositive 1"/>
          <p:cNvSpPr>
            <a:spLocks noGrp="1"/>
          </p:cNvSpPr>
          <p:nvPr>
            <p:ph type="sldNum" sz="quarter" idx="12"/>
          </p:nvPr>
        </p:nvSpPr>
        <p:spPr/>
        <p:txBody>
          <a:bodyPr/>
          <a:lstStyle/>
          <a:p>
            <a:fld id="{58141D07-DDEC-45F0-974D-E6B509287D42}" type="slidenum">
              <a:rPr lang="fr-FR" smtClean="0"/>
              <a:t>3</a:t>
            </a:fld>
            <a:endParaRPr lang="fr-FR"/>
          </a:p>
        </p:txBody>
      </p:sp>
      <p:sp>
        <p:nvSpPr>
          <p:cNvPr id="3" name="Espace réservé du texte 2">
            <a:extLst>
              <a:ext uri="{FF2B5EF4-FFF2-40B4-BE49-F238E27FC236}">
                <a16:creationId xmlns:a16="http://schemas.microsoft.com/office/drawing/2014/main" id="{CE21265D-A9B5-43C3-A6A3-05C2B5E58F9D}"/>
              </a:ext>
            </a:extLst>
          </p:cNvPr>
          <p:cNvSpPr>
            <a:spLocks noGrp="1"/>
          </p:cNvSpPr>
          <p:nvPr>
            <p:ph type="body" sz="quarter" idx="13"/>
          </p:nvPr>
        </p:nvSpPr>
        <p:spPr/>
        <p:txBody>
          <a:bodyPr/>
          <a:lstStyle/>
          <a:p>
            <a:r>
              <a:rPr lang="en-US" dirty="0"/>
              <a:t>Introduction</a:t>
            </a:r>
          </a:p>
        </p:txBody>
      </p:sp>
      <p:sp>
        <p:nvSpPr>
          <p:cNvPr id="4" name="Espace réservé du texte 3">
            <a:extLst>
              <a:ext uri="{FF2B5EF4-FFF2-40B4-BE49-F238E27FC236}">
                <a16:creationId xmlns:a16="http://schemas.microsoft.com/office/drawing/2014/main" id="{98FD99B9-1ACB-4094-B95F-25536649E251}"/>
              </a:ext>
            </a:extLst>
          </p:cNvPr>
          <p:cNvSpPr>
            <a:spLocks noGrp="1"/>
          </p:cNvSpPr>
          <p:nvPr>
            <p:ph type="body" sz="quarter" idx="14"/>
          </p:nvPr>
        </p:nvSpPr>
        <p:spPr/>
        <p:txBody>
          <a:bodyPr>
            <a:normAutofit/>
          </a:bodyPr>
          <a:lstStyle/>
          <a:p>
            <a:r>
              <a:rPr lang="en-US" dirty="0" err="1"/>
              <a:t>Réchauffement</a:t>
            </a:r>
            <a:r>
              <a:rPr lang="en-US" dirty="0"/>
              <a:t> </a:t>
            </a:r>
            <a:r>
              <a:rPr lang="en-US" dirty="0" err="1"/>
              <a:t>climatique</a:t>
            </a:r>
            <a:endParaRPr lang="en-US" dirty="0"/>
          </a:p>
          <a:p>
            <a:pPr lvl="1"/>
            <a:r>
              <a:rPr lang="en-US" dirty="0" err="1"/>
              <a:t>Canicules</a:t>
            </a:r>
            <a:r>
              <a:rPr lang="en-US" dirty="0"/>
              <a:t> (plus </a:t>
            </a:r>
            <a:r>
              <a:rPr lang="en-US" dirty="0" err="1"/>
              <a:t>longues</a:t>
            </a:r>
            <a:r>
              <a:rPr lang="en-US" dirty="0"/>
              <a:t>, plus </a:t>
            </a:r>
            <a:r>
              <a:rPr lang="en-US" dirty="0" err="1"/>
              <a:t>fréquente</a:t>
            </a:r>
            <a:r>
              <a:rPr lang="en-US" dirty="0"/>
              <a:t>…)</a:t>
            </a:r>
          </a:p>
          <a:p>
            <a:r>
              <a:rPr lang="en-US" dirty="0"/>
              <a:t>Performance des </a:t>
            </a:r>
            <a:r>
              <a:rPr lang="en-US" dirty="0" err="1"/>
              <a:t>bâtiments</a:t>
            </a:r>
            <a:endParaRPr lang="en-US" dirty="0"/>
          </a:p>
          <a:p>
            <a:pPr lvl="1"/>
            <a:r>
              <a:rPr lang="en-US" dirty="0" err="1"/>
              <a:t>Confort</a:t>
            </a:r>
            <a:r>
              <a:rPr lang="en-US" dirty="0"/>
              <a:t> / Santé</a:t>
            </a:r>
          </a:p>
          <a:p>
            <a:pPr lvl="1"/>
            <a:r>
              <a:rPr lang="en-US" dirty="0" err="1"/>
              <a:t>Consommations</a:t>
            </a:r>
            <a:r>
              <a:rPr lang="en-US" dirty="0"/>
              <a:t> </a:t>
            </a:r>
            <a:r>
              <a:rPr lang="en-US" dirty="0" err="1"/>
              <a:t>d’énergie</a:t>
            </a:r>
            <a:endParaRPr lang="en-US" dirty="0"/>
          </a:p>
          <a:p>
            <a:r>
              <a:rPr lang="en-US" dirty="0" err="1"/>
              <a:t>Utilisation</a:t>
            </a:r>
            <a:r>
              <a:rPr lang="en-US" dirty="0"/>
              <a:t> des </a:t>
            </a:r>
            <a:r>
              <a:rPr lang="en-US" dirty="0" err="1"/>
              <a:t>modèles</a:t>
            </a:r>
            <a:r>
              <a:rPr lang="en-US" dirty="0"/>
              <a:t> de simulations</a:t>
            </a:r>
          </a:p>
          <a:p>
            <a:pPr lvl="1"/>
            <a:r>
              <a:rPr lang="en-US" dirty="0"/>
              <a:t>Simulation </a:t>
            </a:r>
            <a:r>
              <a:rPr lang="en-US" dirty="0" err="1"/>
              <a:t>Thermique</a:t>
            </a:r>
            <a:r>
              <a:rPr lang="en-US" dirty="0"/>
              <a:t> </a:t>
            </a:r>
            <a:r>
              <a:rPr lang="en-US" dirty="0" err="1"/>
              <a:t>Dynamique</a:t>
            </a:r>
            <a:r>
              <a:rPr lang="en-US" dirty="0"/>
              <a:t> (STD)</a:t>
            </a:r>
          </a:p>
          <a:p>
            <a:pPr lvl="1"/>
            <a:endParaRPr lang="en-US" dirty="0"/>
          </a:p>
          <a:p>
            <a:pPr lvl="1"/>
            <a:endParaRPr lang="en-US" dirty="0"/>
          </a:p>
          <a:p>
            <a:r>
              <a:rPr lang="fr-FR" dirty="0"/>
              <a:t>Quelles données météorologiques?</a:t>
            </a:r>
          </a:p>
          <a:p>
            <a:pPr lvl="1"/>
            <a:endParaRPr lang="en-US" dirty="0"/>
          </a:p>
          <a:p>
            <a:pPr lvl="1"/>
            <a:endParaRPr lang="en-US" dirty="0"/>
          </a:p>
          <a:p>
            <a:pPr lvl="1"/>
            <a:endParaRPr lang="en-US" dirty="0"/>
          </a:p>
          <a:p>
            <a:pPr lvl="1"/>
            <a:endParaRPr lang="en-US" dirty="0"/>
          </a:p>
          <a:p>
            <a:endParaRPr lang="en-US" dirty="0"/>
          </a:p>
        </p:txBody>
      </p:sp>
      <p:pic>
        <p:nvPicPr>
          <p:cNvPr id="10" name="Image 9">
            <a:extLst>
              <a:ext uri="{FF2B5EF4-FFF2-40B4-BE49-F238E27FC236}">
                <a16:creationId xmlns:a16="http://schemas.microsoft.com/office/drawing/2014/main" id="{6FD4FA03-3470-4C4A-B759-12F4DD17331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43725" y="1376363"/>
            <a:ext cx="3810000" cy="5047110"/>
          </a:xfrm>
          <a:prstGeom prst="rect">
            <a:avLst/>
          </a:prstGeom>
        </p:spPr>
      </p:pic>
      <p:sp>
        <p:nvSpPr>
          <p:cNvPr id="11" name="Rectangle 10">
            <a:extLst>
              <a:ext uri="{FF2B5EF4-FFF2-40B4-BE49-F238E27FC236}">
                <a16:creationId xmlns:a16="http://schemas.microsoft.com/office/drawing/2014/main" id="{6C9825E8-7607-4163-8161-4B7E094BB36F}"/>
              </a:ext>
            </a:extLst>
          </p:cNvPr>
          <p:cNvSpPr/>
          <p:nvPr/>
        </p:nvSpPr>
        <p:spPr>
          <a:xfrm>
            <a:off x="8105775" y="1308100"/>
            <a:ext cx="2743200" cy="78740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lèche : droite 7">
            <a:extLst>
              <a:ext uri="{FF2B5EF4-FFF2-40B4-BE49-F238E27FC236}">
                <a16:creationId xmlns:a16="http://schemas.microsoft.com/office/drawing/2014/main" id="{A9E84273-8F45-40EE-A753-10C5A0B87413}"/>
              </a:ext>
            </a:extLst>
          </p:cNvPr>
          <p:cNvSpPr/>
          <p:nvPr/>
        </p:nvSpPr>
        <p:spPr>
          <a:xfrm rot="5400000">
            <a:off x="2512967" y="4923064"/>
            <a:ext cx="705394" cy="421278"/>
          </a:xfrm>
          <a:prstGeom prst="rightArrow">
            <a:avLst/>
          </a:prstGeom>
          <a:solidFill>
            <a:srgbClr val="F32020"/>
          </a:solidFill>
          <a:ln>
            <a:solidFill>
              <a:srgbClr val="F320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6502032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55A5A177-AA92-453E-9DC3-C3AA62244503}"/>
              </a:ext>
            </a:extLst>
          </p:cNvPr>
          <p:cNvSpPr>
            <a:spLocks noGrp="1"/>
          </p:cNvSpPr>
          <p:nvPr>
            <p:ph type="sldNum" sz="quarter" idx="12"/>
          </p:nvPr>
        </p:nvSpPr>
        <p:spPr/>
        <p:txBody>
          <a:bodyPr/>
          <a:lstStyle/>
          <a:p>
            <a:fld id="{58141D07-DDEC-45F0-974D-E6B509287D42}" type="slidenum">
              <a:rPr lang="fr-FR" smtClean="0"/>
              <a:t>30</a:t>
            </a:fld>
            <a:endParaRPr lang="fr-FR"/>
          </a:p>
        </p:txBody>
      </p:sp>
      <p:sp>
        <p:nvSpPr>
          <p:cNvPr id="9" name="Espace réservé du texte 8">
            <a:extLst>
              <a:ext uri="{FF2B5EF4-FFF2-40B4-BE49-F238E27FC236}">
                <a16:creationId xmlns:a16="http://schemas.microsoft.com/office/drawing/2014/main" id="{6C891C8E-8819-489C-94C5-F305C45FC96E}"/>
              </a:ext>
            </a:extLst>
          </p:cNvPr>
          <p:cNvSpPr>
            <a:spLocks noGrp="1"/>
          </p:cNvSpPr>
          <p:nvPr>
            <p:ph type="body" sz="quarter" idx="13"/>
          </p:nvPr>
        </p:nvSpPr>
        <p:spPr/>
        <p:txBody>
          <a:bodyPr/>
          <a:lstStyle/>
          <a:p>
            <a:r>
              <a:rPr lang="fr-FR" b="0" dirty="0">
                <a:solidFill>
                  <a:schemeClr val="tx1"/>
                </a:solidFill>
              </a:rPr>
              <a:t>Etape 1: Collecte de projections météorologiques</a:t>
            </a:r>
          </a:p>
          <a:p>
            <a:r>
              <a:rPr lang="fr-FR" b="0" dirty="0">
                <a:solidFill>
                  <a:schemeClr val="tx1"/>
                </a:solidFill>
              </a:rPr>
              <a:t>Etape 2: Identification des canicules</a:t>
            </a:r>
          </a:p>
          <a:p>
            <a:r>
              <a:rPr lang="fr-FR" b="0" dirty="0">
                <a:solidFill>
                  <a:schemeClr val="tx1"/>
                </a:solidFill>
              </a:rPr>
              <a:t>Premières observations</a:t>
            </a:r>
          </a:p>
          <a:p>
            <a:r>
              <a:rPr lang="fr-FR" b="0" dirty="0">
                <a:solidFill>
                  <a:schemeClr val="tx1"/>
                </a:solidFill>
              </a:rPr>
              <a:t>Etape 3: Caractérisation des canicules</a:t>
            </a:r>
          </a:p>
          <a:p>
            <a:pPr lvl="1"/>
            <a:r>
              <a:rPr lang="fr-FR" dirty="0"/>
              <a:t>Etape 3a: Jeu d’indicateurs étendu</a:t>
            </a:r>
          </a:p>
          <a:p>
            <a:pPr lvl="1"/>
            <a:r>
              <a:rPr lang="fr-FR" b="0" dirty="0">
                <a:solidFill>
                  <a:schemeClr val="tx1"/>
                </a:solidFill>
              </a:rPr>
              <a:t>Etape 3b: Jeu d’indicateurs restreint</a:t>
            </a:r>
          </a:p>
          <a:p>
            <a:r>
              <a:rPr lang="fr-FR" dirty="0">
                <a:solidFill>
                  <a:schemeClr val="tx1"/>
                </a:solidFill>
              </a:rPr>
              <a:t>Etape 4: Sélection des canicules</a:t>
            </a:r>
            <a:endParaRPr lang="en-US" dirty="0">
              <a:solidFill>
                <a:schemeClr val="tx1"/>
              </a:solidFill>
            </a:endParaRPr>
          </a:p>
        </p:txBody>
      </p:sp>
    </p:spTree>
    <p:extLst>
      <p:ext uri="{BB962C8B-B14F-4D97-AF65-F5344CB8AC3E}">
        <p14:creationId xmlns:p14="http://schemas.microsoft.com/office/powerpoint/2010/main" val="14380216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16AC6ED1-1EA5-4EFD-AC35-FDB2EAF59343}"/>
              </a:ext>
            </a:extLst>
          </p:cNvPr>
          <p:cNvSpPr>
            <a:spLocks noGrp="1"/>
          </p:cNvSpPr>
          <p:nvPr>
            <p:ph type="title"/>
          </p:nvPr>
        </p:nvSpPr>
        <p:spPr/>
        <p:txBody>
          <a:bodyPr/>
          <a:lstStyle/>
          <a:p>
            <a:r>
              <a:rPr lang="fr-FR" dirty="0">
                <a:solidFill>
                  <a:prstClr val="white"/>
                </a:solidFill>
              </a:rPr>
              <a:t>Sélection des vagues de chaleur</a:t>
            </a:r>
          </a:p>
        </p:txBody>
      </p:sp>
      <p:sp>
        <p:nvSpPr>
          <p:cNvPr id="3" name="Espace réservé du numéro de diapositive 2">
            <a:extLst>
              <a:ext uri="{FF2B5EF4-FFF2-40B4-BE49-F238E27FC236}">
                <a16:creationId xmlns:a16="http://schemas.microsoft.com/office/drawing/2014/main" id="{8CEABF9A-F896-4759-B6DD-B584A4572A66}"/>
              </a:ext>
            </a:extLst>
          </p:cNvPr>
          <p:cNvSpPr>
            <a:spLocks noGrp="1"/>
          </p:cNvSpPr>
          <p:nvPr>
            <p:ph type="sldNum" sz="quarter" idx="12"/>
          </p:nvPr>
        </p:nvSpPr>
        <p:spPr/>
        <p:txBody>
          <a:bodyPr/>
          <a:lstStyle/>
          <a:p>
            <a:fld id="{58141D07-DDEC-45F0-974D-E6B509287D42}" type="slidenum">
              <a:rPr lang="fr-FR" smtClean="0"/>
              <a:t>31</a:t>
            </a:fld>
            <a:endParaRPr lang="fr-FR"/>
          </a:p>
        </p:txBody>
      </p:sp>
      <p:sp>
        <p:nvSpPr>
          <p:cNvPr id="8" name="Espace réservé du texte 7">
            <a:extLst>
              <a:ext uri="{FF2B5EF4-FFF2-40B4-BE49-F238E27FC236}">
                <a16:creationId xmlns:a16="http://schemas.microsoft.com/office/drawing/2014/main" id="{013904CC-4F89-48F4-A485-00F69E1EF889}"/>
              </a:ext>
            </a:extLst>
          </p:cNvPr>
          <p:cNvSpPr>
            <a:spLocks noGrp="1"/>
          </p:cNvSpPr>
          <p:nvPr>
            <p:ph type="body" sz="quarter" idx="13"/>
          </p:nvPr>
        </p:nvSpPr>
        <p:spPr/>
        <p:txBody>
          <a:bodyPr/>
          <a:lstStyle/>
          <a:p>
            <a:r>
              <a:rPr lang="fr-FR" dirty="0"/>
              <a:t>Problématique</a:t>
            </a:r>
          </a:p>
        </p:txBody>
      </p:sp>
      <p:sp>
        <p:nvSpPr>
          <p:cNvPr id="7" name="Espace réservé du contenu 6">
            <a:extLst>
              <a:ext uri="{FF2B5EF4-FFF2-40B4-BE49-F238E27FC236}">
                <a16:creationId xmlns:a16="http://schemas.microsoft.com/office/drawing/2014/main" id="{BCCB0F98-1143-4B6C-8D6F-81CFBBEAE05E}"/>
              </a:ext>
            </a:extLst>
          </p:cNvPr>
          <p:cNvSpPr>
            <a:spLocks noGrp="1"/>
          </p:cNvSpPr>
          <p:nvPr>
            <p:ph type="body" sz="quarter" idx="14"/>
          </p:nvPr>
        </p:nvSpPr>
        <p:spPr/>
        <p:txBody>
          <a:bodyPr>
            <a:normAutofit/>
          </a:bodyPr>
          <a:lstStyle/>
          <a:p>
            <a:r>
              <a:rPr lang="fr-FR" dirty="0"/>
              <a:t>Sélectionner des canicules dans l’espace de caractérisation</a:t>
            </a:r>
          </a:p>
          <a:p>
            <a:pPr lvl="1"/>
            <a:r>
              <a:rPr lang="fr-FR" dirty="0"/>
              <a:t>Échantillon représentatif</a:t>
            </a:r>
          </a:p>
          <a:p>
            <a:r>
              <a:rPr lang="fr-FR" dirty="0"/>
              <a:t>Méthodes disponibles</a:t>
            </a:r>
          </a:p>
          <a:p>
            <a:pPr lvl="1"/>
            <a:r>
              <a:rPr lang="fr-FR" dirty="0"/>
              <a:t>Maillage régulier</a:t>
            </a:r>
          </a:p>
          <a:p>
            <a:pPr lvl="1"/>
            <a:r>
              <a:rPr lang="fr-FR" dirty="0">
                <a:sym typeface="Wingdings" panose="05000000000000000000" pitchFamily="2" charset="2"/>
              </a:rPr>
              <a:t>Transept</a:t>
            </a:r>
          </a:p>
          <a:p>
            <a:pPr lvl="1"/>
            <a:r>
              <a:rPr lang="fr-FR" dirty="0">
                <a:sym typeface="Wingdings" panose="05000000000000000000" pitchFamily="2" charset="2"/>
              </a:rPr>
              <a:t>Clustering</a:t>
            </a:r>
          </a:p>
        </p:txBody>
      </p:sp>
      <p:pic>
        <p:nvPicPr>
          <p:cNvPr id="5" name="Image 4">
            <a:extLst>
              <a:ext uri="{FF2B5EF4-FFF2-40B4-BE49-F238E27FC236}">
                <a16:creationId xmlns:a16="http://schemas.microsoft.com/office/drawing/2014/main" id="{A883F34D-182D-4134-812E-FA6FFE762E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99256" y="1420167"/>
            <a:ext cx="2505461" cy="2069596"/>
          </a:xfrm>
          <a:prstGeom prst="rect">
            <a:avLst/>
          </a:prstGeom>
        </p:spPr>
      </p:pic>
      <p:pic>
        <p:nvPicPr>
          <p:cNvPr id="14" name="Image 13">
            <a:extLst>
              <a:ext uri="{FF2B5EF4-FFF2-40B4-BE49-F238E27FC236}">
                <a16:creationId xmlns:a16="http://schemas.microsoft.com/office/drawing/2014/main" id="{E5DD19D0-FB6B-4DD2-8002-AEC373503AF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84023" y="4160652"/>
            <a:ext cx="2505461" cy="2069596"/>
          </a:xfrm>
          <a:prstGeom prst="rect">
            <a:avLst/>
          </a:prstGeom>
        </p:spPr>
      </p:pic>
      <p:pic>
        <p:nvPicPr>
          <p:cNvPr id="18" name="Image 17">
            <a:extLst>
              <a:ext uri="{FF2B5EF4-FFF2-40B4-BE49-F238E27FC236}">
                <a16:creationId xmlns:a16="http://schemas.microsoft.com/office/drawing/2014/main" id="{704955AF-194A-48B5-AC53-299ED20CFA4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09379" y="4160652"/>
            <a:ext cx="2383541" cy="2069596"/>
          </a:xfrm>
          <a:prstGeom prst="rect">
            <a:avLst/>
          </a:prstGeom>
        </p:spPr>
      </p:pic>
      <p:sp>
        <p:nvSpPr>
          <p:cNvPr id="2" name="Rectangle 1">
            <a:extLst>
              <a:ext uri="{FF2B5EF4-FFF2-40B4-BE49-F238E27FC236}">
                <a16:creationId xmlns:a16="http://schemas.microsoft.com/office/drawing/2014/main" id="{6D7ADB5A-1EC2-4F53-8457-4B108E59991B}"/>
              </a:ext>
            </a:extLst>
          </p:cNvPr>
          <p:cNvSpPr/>
          <p:nvPr/>
        </p:nvSpPr>
        <p:spPr>
          <a:xfrm>
            <a:off x="6399256" y="1007031"/>
            <a:ext cx="4492384" cy="369332"/>
          </a:xfrm>
          <a:prstGeom prst="rect">
            <a:avLst/>
          </a:prstGeom>
        </p:spPr>
        <p:txBody>
          <a:bodyPr wrap="none">
            <a:spAutoFit/>
          </a:bodyPr>
          <a:lstStyle/>
          <a:p>
            <a:pPr lvl="1"/>
            <a:r>
              <a:rPr lang="fr-FR" dirty="0"/>
              <a:t>Maillage régulier (présenté dans l’article)</a:t>
            </a:r>
          </a:p>
        </p:txBody>
      </p:sp>
      <p:sp>
        <p:nvSpPr>
          <p:cNvPr id="4" name="Rectangle 3">
            <a:extLst>
              <a:ext uri="{FF2B5EF4-FFF2-40B4-BE49-F238E27FC236}">
                <a16:creationId xmlns:a16="http://schemas.microsoft.com/office/drawing/2014/main" id="{BB358834-96E5-4DFD-9E6C-8036658220BC}"/>
              </a:ext>
            </a:extLst>
          </p:cNvPr>
          <p:cNvSpPr/>
          <p:nvPr/>
        </p:nvSpPr>
        <p:spPr>
          <a:xfrm>
            <a:off x="5326164" y="3665218"/>
            <a:ext cx="1021177" cy="369332"/>
          </a:xfrm>
          <a:prstGeom prst="rect">
            <a:avLst/>
          </a:prstGeom>
        </p:spPr>
        <p:txBody>
          <a:bodyPr wrap="none">
            <a:spAutoFit/>
          </a:bodyPr>
          <a:lstStyle/>
          <a:p>
            <a:r>
              <a:rPr lang="fr-FR" dirty="0">
                <a:sym typeface="Wingdings" panose="05000000000000000000" pitchFamily="2" charset="2"/>
              </a:rPr>
              <a:t>Transept</a:t>
            </a:r>
            <a:endParaRPr lang="fr-FR" dirty="0"/>
          </a:p>
        </p:txBody>
      </p:sp>
      <p:sp>
        <p:nvSpPr>
          <p:cNvPr id="9" name="Rectangle 8">
            <a:extLst>
              <a:ext uri="{FF2B5EF4-FFF2-40B4-BE49-F238E27FC236}">
                <a16:creationId xmlns:a16="http://schemas.microsoft.com/office/drawing/2014/main" id="{CD80192B-78EF-45FE-A47D-C19DBF7F4CB7}"/>
              </a:ext>
            </a:extLst>
          </p:cNvPr>
          <p:cNvSpPr/>
          <p:nvPr/>
        </p:nvSpPr>
        <p:spPr>
          <a:xfrm>
            <a:off x="8629376" y="3665218"/>
            <a:ext cx="1156086" cy="369332"/>
          </a:xfrm>
          <a:prstGeom prst="rect">
            <a:avLst/>
          </a:prstGeom>
        </p:spPr>
        <p:txBody>
          <a:bodyPr wrap="none">
            <a:spAutoFit/>
          </a:bodyPr>
          <a:lstStyle/>
          <a:p>
            <a:r>
              <a:rPr lang="fr-FR" dirty="0">
                <a:sym typeface="Wingdings" panose="05000000000000000000" pitchFamily="2" charset="2"/>
              </a:rPr>
              <a:t>Clustering</a:t>
            </a:r>
            <a:endParaRPr lang="fr-FR" dirty="0"/>
          </a:p>
        </p:txBody>
      </p:sp>
    </p:spTree>
    <p:extLst>
      <p:ext uri="{BB962C8B-B14F-4D97-AF65-F5344CB8AC3E}">
        <p14:creationId xmlns:p14="http://schemas.microsoft.com/office/powerpoint/2010/main" val="3843200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16AC6ED1-1EA5-4EFD-AC35-FDB2EAF59343}"/>
              </a:ext>
            </a:extLst>
          </p:cNvPr>
          <p:cNvSpPr>
            <a:spLocks noGrp="1"/>
          </p:cNvSpPr>
          <p:nvPr>
            <p:ph type="title"/>
          </p:nvPr>
        </p:nvSpPr>
        <p:spPr/>
        <p:txBody>
          <a:bodyPr/>
          <a:lstStyle/>
          <a:p>
            <a:r>
              <a:rPr lang="fr-FR" dirty="0">
                <a:solidFill>
                  <a:prstClr val="white"/>
                </a:solidFill>
              </a:rPr>
              <a:t>Sélection des vagues de chaleur</a:t>
            </a:r>
          </a:p>
        </p:txBody>
      </p:sp>
      <p:sp>
        <p:nvSpPr>
          <p:cNvPr id="3" name="Espace réservé du numéro de diapositive 2">
            <a:extLst>
              <a:ext uri="{FF2B5EF4-FFF2-40B4-BE49-F238E27FC236}">
                <a16:creationId xmlns:a16="http://schemas.microsoft.com/office/drawing/2014/main" id="{8CEABF9A-F896-4759-B6DD-B584A4572A66}"/>
              </a:ext>
            </a:extLst>
          </p:cNvPr>
          <p:cNvSpPr>
            <a:spLocks noGrp="1"/>
          </p:cNvSpPr>
          <p:nvPr>
            <p:ph type="sldNum" sz="quarter" idx="12"/>
          </p:nvPr>
        </p:nvSpPr>
        <p:spPr/>
        <p:txBody>
          <a:bodyPr/>
          <a:lstStyle/>
          <a:p>
            <a:fld id="{58141D07-DDEC-45F0-974D-E6B509287D42}" type="slidenum">
              <a:rPr lang="fr-FR" smtClean="0"/>
              <a:t>32</a:t>
            </a:fld>
            <a:endParaRPr lang="fr-FR"/>
          </a:p>
        </p:txBody>
      </p:sp>
      <p:sp>
        <p:nvSpPr>
          <p:cNvPr id="8" name="Espace réservé du texte 7">
            <a:extLst>
              <a:ext uri="{FF2B5EF4-FFF2-40B4-BE49-F238E27FC236}">
                <a16:creationId xmlns:a16="http://schemas.microsoft.com/office/drawing/2014/main" id="{013904CC-4F89-48F4-A485-00F69E1EF889}"/>
              </a:ext>
            </a:extLst>
          </p:cNvPr>
          <p:cNvSpPr>
            <a:spLocks noGrp="1"/>
          </p:cNvSpPr>
          <p:nvPr>
            <p:ph type="body" sz="quarter" idx="13"/>
          </p:nvPr>
        </p:nvSpPr>
        <p:spPr/>
        <p:txBody>
          <a:bodyPr/>
          <a:lstStyle/>
          <a:p>
            <a:r>
              <a:rPr lang="fr-FR" dirty="0"/>
              <a:t>Problématique</a:t>
            </a:r>
          </a:p>
        </p:txBody>
      </p:sp>
      <p:sp>
        <p:nvSpPr>
          <p:cNvPr id="7" name="Espace réservé du contenu 6">
            <a:extLst>
              <a:ext uri="{FF2B5EF4-FFF2-40B4-BE49-F238E27FC236}">
                <a16:creationId xmlns:a16="http://schemas.microsoft.com/office/drawing/2014/main" id="{BCCB0F98-1143-4B6C-8D6F-81CFBBEAE05E}"/>
              </a:ext>
            </a:extLst>
          </p:cNvPr>
          <p:cNvSpPr>
            <a:spLocks noGrp="1"/>
          </p:cNvSpPr>
          <p:nvPr>
            <p:ph type="body" sz="quarter" idx="14"/>
          </p:nvPr>
        </p:nvSpPr>
        <p:spPr/>
        <p:txBody>
          <a:bodyPr>
            <a:normAutofit/>
          </a:bodyPr>
          <a:lstStyle/>
          <a:p>
            <a:r>
              <a:rPr lang="fr-FR" dirty="0"/>
              <a:t>Sélectionner des canicules dans l’espace de caractérisation</a:t>
            </a:r>
          </a:p>
          <a:p>
            <a:pPr lvl="1"/>
            <a:r>
              <a:rPr lang="fr-FR" dirty="0"/>
              <a:t>Échantillon représentatif</a:t>
            </a:r>
          </a:p>
          <a:p>
            <a:r>
              <a:rPr lang="fr-FR" dirty="0"/>
              <a:t>Méthodes disponibles</a:t>
            </a:r>
          </a:p>
          <a:p>
            <a:pPr lvl="1"/>
            <a:r>
              <a:rPr lang="fr-FR" dirty="0"/>
              <a:t>Maillage régulier</a:t>
            </a:r>
          </a:p>
          <a:p>
            <a:pPr lvl="1"/>
            <a:r>
              <a:rPr lang="fr-FR" dirty="0">
                <a:sym typeface="Wingdings" panose="05000000000000000000" pitchFamily="2" charset="2"/>
              </a:rPr>
              <a:t>Transept</a:t>
            </a:r>
          </a:p>
          <a:p>
            <a:pPr lvl="1"/>
            <a:r>
              <a:rPr lang="fr-FR" dirty="0">
                <a:sym typeface="Wingdings" panose="05000000000000000000" pitchFamily="2" charset="2"/>
              </a:rPr>
              <a:t>Clustering</a:t>
            </a:r>
          </a:p>
        </p:txBody>
      </p:sp>
      <p:pic>
        <p:nvPicPr>
          <p:cNvPr id="5" name="Image 4">
            <a:extLst>
              <a:ext uri="{FF2B5EF4-FFF2-40B4-BE49-F238E27FC236}">
                <a16:creationId xmlns:a16="http://schemas.microsoft.com/office/drawing/2014/main" id="{A883F34D-182D-4134-812E-FA6FFE762E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99256" y="1420167"/>
            <a:ext cx="2505461" cy="2069596"/>
          </a:xfrm>
          <a:prstGeom prst="rect">
            <a:avLst/>
          </a:prstGeom>
        </p:spPr>
      </p:pic>
      <p:pic>
        <p:nvPicPr>
          <p:cNvPr id="14" name="Image 13">
            <a:extLst>
              <a:ext uri="{FF2B5EF4-FFF2-40B4-BE49-F238E27FC236}">
                <a16:creationId xmlns:a16="http://schemas.microsoft.com/office/drawing/2014/main" id="{E5DD19D0-FB6B-4DD2-8002-AEC373503AF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84023" y="4160652"/>
            <a:ext cx="2505461" cy="2069596"/>
          </a:xfrm>
          <a:prstGeom prst="rect">
            <a:avLst/>
          </a:prstGeom>
        </p:spPr>
      </p:pic>
      <p:sp>
        <p:nvSpPr>
          <p:cNvPr id="15" name="Rectangle 14">
            <a:extLst>
              <a:ext uri="{FF2B5EF4-FFF2-40B4-BE49-F238E27FC236}">
                <a16:creationId xmlns:a16="http://schemas.microsoft.com/office/drawing/2014/main" id="{9E78C59C-94A4-4D08-85E5-6863753C53DB}"/>
              </a:ext>
            </a:extLst>
          </p:cNvPr>
          <p:cNvSpPr/>
          <p:nvPr/>
        </p:nvSpPr>
        <p:spPr>
          <a:xfrm>
            <a:off x="679451" y="3964296"/>
            <a:ext cx="1587498" cy="39052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B3D6609A-8C83-463C-A8FD-E36945158366}"/>
              </a:ext>
            </a:extLst>
          </p:cNvPr>
          <p:cNvSpPr/>
          <p:nvPr/>
        </p:nvSpPr>
        <p:spPr>
          <a:xfrm>
            <a:off x="7780626" y="3991769"/>
            <a:ext cx="2841046" cy="236458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Image 17">
            <a:extLst>
              <a:ext uri="{FF2B5EF4-FFF2-40B4-BE49-F238E27FC236}">
                <a16:creationId xmlns:a16="http://schemas.microsoft.com/office/drawing/2014/main" id="{704955AF-194A-48B5-AC53-299ED20CFA4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09379" y="4160652"/>
            <a:ext cx="2383541" cy="2069596"/>
          </a:xfrm>
          <a:prstGeom prst="rect">
            <a:avLst/>
          </a:prstGeom>
        </p:spPr>
      </p:pic>
      <p:sp>
        <p:nvSpPr>
          <p:cNvPr id="2" name="Rectangle 1">
            <a:extLst>
              <a:ext uri="{FF2B5EF4-FFF2-40B4-BE49-F238E27FC236}">
                <a16:creationId xmlns:a16="http://schemas.microsoft.com/office/drawing/2014/main" id="{6D7ADB5A-1EC2-4F53-8457-4B108E59991B}"/>
              </a:ext>
            </a:extLst>
          </p:cNvPr>
          <p:cNvSpPr/>
          <p:nvPr/>
        </p:nvSpPr>
        <p:spPr>
          <a:xfrm>
            <a:off x="6399256" y="1007031"/>
            <a:ext cx="2238113" cy="369332"/>
          </a:xfrm>
          <a:prstGeom prst="rect">
            <a:avLst/>
          </a:prstGeom>
        </p:spPr>
        <p:txBody>
          <a:bodyPr wrap="none">
            <a:spAutoFit/>
          </a:bodyPr>
          <a:lstStyle/>
          <a:p>
            <a:pPr lvl="1"/>
            <a:r>
              <a:rPr lang="fr-FR" dirty="0"/>
              <a:t>Maillage régulier</a:t>
            </a:r>
          </a:p>
        </p:txBody>
      </p:sp>
      <p:sp>
        <p:nvSpPr>
          <p:cNvPr id="4" name="Rectangle 3">
            <a:extLst>
              <a:ext uri="{FF2B5EF4-FFF2-40B4-BE49-F238E27FC236}">
                <a16:creationId xmlns:a16="http://schemas.microsoft.com/office/drawing/2014/main" id="{BB358834-96E5-4DFD-9E6C-8036658220BC}"/>
              </a:ext>
            </a:extLst>
          </p:cNvPr>
          <p:cNvSpPr/>
          <p:nvPr/>
        </p:nvSpPr>
        <p:spPr>
          <a:xfrm>
            <a:off x="5326164" y="3665218"/>
            <a:ext cx="1021177" cy="369332"/>
          </a:xfrm>
          <a:prstGeom prst="rect">
            <a:avLst/>
          </a:prstGeom>
        </p:spPr>
        <p:txBody>
          <a:bodyPr wrap="none">
            <a:spAutoFit/>
          </a:bodyPr>
          <a:lstStyle/>
          <a:p>
            <a:r>
              <a:rPr lang="fr-FR" dirty="0">
                <a:sym typeface="Wingdings" panose="05000000000000000000" pitchFamily="2" charset="2"/>
              </a:rPr>
              <a:t>Transept</a:t>
            </a:r>
            <a:endParaRPr lang="fr-FR" dirty="0"/>
          </a:p>
        </p:txBody>
      </p:sp>
      <p:sp>
        <p:nvSpPr>
          <p:cNvPr id="9" name="Rectangle 8">
            <a:extLst>
              <a:ext uri="{FF2B5EF4-FFF2-40B4-BE49-F238E27FC236}">
                <a16:creationId xmlns:a16="http://schemas.microsoft.com/office/drawing/2014/main" id="{CD80192B-78EF-45FE-A47D-C19DBF7F4CB7}"/>
              </a:ext>
            </a:extLst>
          </p:cNvPr>
          <p:cNvSpPr/>
          <p:nvPr/>
        </p:nvSpPr>
        <p:spPr>
          <a:xfrm>
            <a:off x="8629376" y="3665218"/>
            <a:ext cx="1156086" cy="369332"/>
          </a:xfrm>
          <a:prstGeom prst="rect">
            <a:avLst/>
          </a:prstGeom>
        </p:spPr>
        <p:txBody>
          <a:bodyPr wrap="none">
            <a:spAutoFit/>
          </a:bodyPr>
          <a:lstStyle/>
          <a:p>
            <a:r>
              <a:rPr lang="fr-FR" dirty="0">
                <a:sym typeface="Wingdings" panose="05000000000000000000" pitchFamily="2" charset="2"/>
              </a:rPr>
              <a:t>Clustering</a:t>
            </a:r>
            <a:endParaRPr lang="fr-FR" dirty="0"/>
          </a:p>
        </p:txBody>
      </p:sp>
    </p:spTree>
    <p:extLst>
      <p:ext uri="{BB962C8B-B14F-4D97-AF65-F5344CB8AC3E}">
        <p14:creationId xmlns:p14="http://schemas.microsoft.com/office/powerpoint/2010/main" val="10369638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a:extLst>
              <a:ext uri="{FF2B5EF4-FFF2-40B4-BE49-F238E27FC236}">
                <a16:creationId xmlns:a16="http://schemas.microsoft.com/office/drawing/2014/main" id="{14235499-F28B-4906-A892-06A8830B5D0B}"/>
              </a:ext>
            </a:extLst>
          </p:cNvPr>
          <p:cNvPicPr/>
          <p:nvPr/>
        </p:nvPicPr>
        <p:blipFill>
          <a:blip r:embed="rId3">
            <a:extLst>
              <a:ext uri="{28A0092B-C50C-407E-A947-70E740481C1C}">
                <a14:useLocalDpi xmlns:a14="http://schemas.microsoft.com/office/drawing/2010/main" val="0"/>
              </a:ext>
            </a:extLst>
          </a:blip>
          <a:stretch>
            <a:fillRect/>
          </a:stretch>
        </p:blipFill>
        <p:spPr bwMode="auto">
          <a:xfrm>
            <a:off x="2211902" y="4035804"/>
            <a:ext cx="3514542" cy="2635907"/>
          </a:xfrm>
          <a:prstGeom prst="rect">
            <a:avLst/>
          </a:prstGeom>
          <a:ln>
            <a:noFill/>
          </a:ln>
          <a:extLst>
            <a:ext uri="{53640926-AAD7-44D8-BBD7-CCE9431645EC}">
              <a14:shadowObscured xmlns:a14="http://schemas.microsoft.com/office/drawing/2010/main"/>
            </a:ext>
          </a:extLst>
        </p:spPr>
      </p:pic>
      <p:pic>
        <p:nvPicPr>
          <p:cNvPr id="12" name="Image 11">
            <a:extLst>
              <a:ext uri="{FF2B5EF4-FFF2-40B4-BE49-F238E27FC236}">
                <a16:creationId xmlns:a16="http://schemas.microsoft.com/office/drawing/2014/main" id="{2DA97792-EE8B-4137-9A5E-8C2BA697CC64}"/>
              </a:ext>
            </a:extLst>
          </p:cNvPr>
          <p:cNvPicPr/>
          <p:nvPr/>
        </p:nvPicPr>
        <p:blipFill>
          <a:blip r:embed="rId4">
            <a:extLst>
              <a:ext uri="{28A0092B-C50C-407E-A947-70E740481C1C}">
                <a14:useLocalDpi xmlns:a14="http://schemas.microsoft.com/office/drawing/2010/main" val="0"/>
              </a:ext>
            </a:extLst>
          </a:blip>
          <a:stretch>
            <a:fillRect/>
          </a:stretch>
        </p:blipFill>
        <p:spPr>
          <a:xfrm>
            <a:off x="5577203" y="4032422"/>
            <a:ext cx="3514542" cy="2635907"/>
          </a:xfrm>
          <a:prstGeom prst="rect">
            <a:avLst/>
          </a:prstGeom>
        </p:spPr>
      </p:pic>
      <p:sp>
        <p:nvSpPr>
          <p:cNvPr id="6" name="Titre 5">
            <a:extLst>
              <a:ext uri="{FF2B5EF4-FFF2-40B4-BE49-F238E27FC236}">
                <a16:creationId xmlns:a16="http://schemas.microsoft.com/office/drawing/2014/main" id="{16AC6ED1-1EA5-4EFD-AC35-FDB2EAF59343}"/>
              </a:ext>
            </a:extLst>
          </p:cNvPr>
          <p:cNvSpPr>
            <a:spLocks noGrp="1"/>
          </p:cNvSpPr>
          <p:nvPr>
            <p:ph type="title"/>
          </p:nvPr>
        </p:nvSpPr>
        <p:spPr/>
        <p:txBody>
          <a:bodyPr/>
          <a:lstStyle/>
          <a:p>
            <a:r>
              <a:rPr lang="fr-FR" dirty="0">
                <a:solidFill>
                  <a:prstClr val="white"/>
                </a:solidFill>
              </a:rPr>
              <a:t>Sélection des vagues de chaleur</a:t>
            </a:r>
          </a:p>
        </p:txBody>
      </p:sp>
      <p:sp>
        <p:nvSpPr>
          <p:cNvPr id="7" name="Espace réservé du contenu 6">
            <a:extLst>
              <a:ext uri="{FF2B5EF4-FFF2-40B4-BE49-F238E27FC236}">
                <a16:creationId xmlns:a16="http://schemas.microsoft.com/office/drawing/2014/main" id="{BCCB0F98-1143-4B6C-8D6F-81CFBBEAE05E}"/>
              </a:ext>
            </a:extLst>
          </p:cNvPr>
          <p:cNvSpPr>
            <a:spLocks noGrp="1"/>
          </p:cNvSpPr>
          <p:nvPr>
            <p:ph idx="1"/>
          </p:nvPr>
        </p:nvSpPr>
        <p:spPr/>
        <p:txBody>
          <a:bodyPr>
            <a:normAutofit/>
          </a:bodyPr>
          <a:lstStyle/>
          <a:p>
            <a:r>
              <a:rPr lang="fr-FR" dirty="0">
                <a:sym typeface="Wingdings" panose="05000000000000000000" pitchFamily="2" charset="2"/>
              </a:rPr>
              <a:t>Méthode de clustering hiérarchique</a:t>
            </a:r>
          </a:p>
          <a:p>
            <a:pPr lvl="1"/>
            <a:r>
              <a:rPr lang="fr-FR" dirty="0">
                <a:sym typeface="Wingdings" panose="05000000000000000000" pitchFamily="2" charset="2"/>
              </a:rPr>
              <a:t>Métrique: distance Euclidienne</a:t>
            </a:r>
          </a:p>
          <a:p>
            <a:pPr lvl="1"/>
            <a:r>
              <a:rPr lang="fr-FR" dirty="0">
                <a:sym typeface="Wingdings" panose="05000000000000000000" pitchFamily="2" charset="2"/>
              </a:rPr>
              <a:t>Méthode de groupement: « Ward »</a:t>
            </a:r>
          </a:p>
          <a:p>
            <a:r>
              <a:rPr lang="fr-FR" dirty="0">
                <a:sym typeface="Wingdings" panose="05000000000000000000" pitchFamily="2" charset="2"/>
              </a:rPr>
              <a:t>Approche itérative</a:t>
            </a:r>
          </a:p>
          <a:p>
            <a:pPr lvl="1"/>
            <a:r>
              <a:rPr lang="fr-FR" dirty="0">
                <a:sym typeface="Wingdings" panose="05000000000000000000" pitchFamily="2" charset="2"/>
              </a:rPr>
              <a:t>Début: une canicule = 1 cluster</a:t>
            </a:r>
          </a:p>
          <a:p>
            <a:pPr lvl="1"/>
            <a:r>
              <a:rPr lang="fr-FR" dirty="0">
                <a:sym typeface="Wingdings" panose="05000000000000000000" pitchFamily="2" charset="2"/>
              </a:rPr>
              <a:t>Fin: Toutes les canicules finissent par être groupées dans un seul cluster</a:t>
            </a:r>
          </a:p>
          <a:p>
            <a:pPr lvl="1"/>
            <a:endParaRPr lang="fr-FR" dirty="0">
              <a:sym typeface="Wingdings" panose="05000000000000000000" pitchFamily="2" charset="2"/>
            </a:endParaRPr>
          </a:p>
        </p:txBody>
      </p:sp>
      <p:sp>
        <p:nvSpPr>
          <p:cNvPr id="3" name="Espace réservé du numéro de diapositive 2">
            <a:extLst>
              <a:ext uri="{FF2B5EF4-FFF2-40B4-BE49-F238E27FC236}">
                <a16:creationId xmlns:a16="http://schemas.microsoft.com/office/drawing/2014/main" id="{8CEABF9A-F896-4759-B6DD-B584A4572A66}"/>
              </a:ext>
            </a:extLst>
          </p:cNvPr>
          <p:cNvSpPr>
            <a:spLocks noGrp="1"/>
          </p:cNvSpPr>
          <p:nvPr>
            <p:ph type="sldNum" sz="quarter" idx="12"/>
          </p:nvPr>
        </p:nvSpPr>
        <p:spPr/>
        <p:txBody>
          <a:bodyPr/>
          <a:lstStyle/>
          <a:p>
            <a:fld id="{58141D07-DDEC-45F0-974D-E6B509287D42}" type="slidenum">
              <a:rPr lang="fr-FR" smtClean="0"/>
              <a:t>33</a:t>
            </a:fld>
            <a:endParaRPr lang="fr-FR"/>
          </a:p>
        </p:txBody>
      </p:sp>
      <p:sp>
        <p:nvSpPr>
          <p:cNvPr id="8" name="Espace réservé du texte 7">
            <a:extLst>
              <a:ext uri="{FF2B5EF4-FFF2-40B4-BE49-F238E27FC236}">
                <a16:creationId xmlns:a16="http://schemas.microsoft.com/office/drawing/2014/main" id="{013904CC-4F89-48F4-A485-00F69E1EF889}"/>
              </a:ext>
            </a:extLst>
          </p:cNvPr>
          <p:cNvSpPr>
            <a:spLocks noGrp="1"/>
          </p:cNvSpPr>
          <p:nvPr>
            <p:ph type="body" sz="quarter" idx="13"/>
          </p:nvPr>
        </p:nvSpPr>
        <p:spPr/>
        <p:txBody>
          <a:bodyPr/>
          <a:lstStyle/>
          <a:p>
            <a:r>
              <a:rPr lang="fr-FR" dirty="0"/>
              <a:t>Clustering</a:t>
            </a:r>
          </a:p>
        </p:txBody>
      </p:sp>
    </p:spTree>
    <p:extLst>
      <p:ext uri="{BB962C8B-B14F-4D97-AF65-F5344CB8AC3E}">
        <p14:creationId xmlns:p14="http://schemas.microsoft.com/office/powerpoint/2010/main" val="41135171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a:extLst>
              <a:ext uri="{FF2B5EF4-FFF2-40B4-BE49-F238E27FC236}">
                <a16:creationId xmlns:a16="http://schemas.microsoft.com/office/drawing/2014/main" id="{2DA97792-EE8B-4137-9A5E-8C2BA697CC64}"/>
              </a:ext>
            </a:extLst>
          </p:cNvPr>
          <p:cNvPicPr/>
          <p:nvPr/>
        </p:nvPicPr>
        <p:blipFill>
          <a:blip r:embed="rId3">
            <a:extLst>
              <a:ext uri="{28A0092B-C50C-407E-A947-70E740481C1C}">
                <a14:useLocalDpi xmlns:a14="http://schemas.microsoft.com/office/drawing/2010/main" val="0"/>
              </a:ext>
            </a:extLst>
          </a:blip>
          <a:stretch>
            <a:fillRect/>
          </a:stretch>
        </p:blipFill>
        <p:spPr>
          <a:xfrm>
            <a:off x="5577203" y="4032422"/>
            <a:ext cx="3514542" cy="2635906"/>
          </a:xfrm>
          <a:prstGeom prst="rect">
            <a:avLst/>
          </a:prstGeom>
        </p:spPr>
      </p:pic>
      <p:sp>
        <p:nvSpPr>
          <p:cNvPr id="6" name="Titre 5">
            <a:extLst>
              <a:ext uri="{FF2B5EF4-FFF2-40B4-BE49-F238E27FC236}">
                <a16:creationId xmlns:a16="http://schemas.microsoft.com/office/drawing/2014/main" id="{16AC6ED1-1EA5-4EFD-AC35-FDB2EAF59343}"/>
              </a:ext>
            </a:extLst>
          </p:cNvPr>
          <p:cNvSpPr>
            <a:spLocks noGrp="1"/>
          </p:cNvSpPr>
          <p:nvPr>
            <p:ph type="title"/>
          </p:nvPr>
        </p:nvSpPr>
        <p:spPr/>
        <p:txBody>
          <a:bodyPr/>
          <a:lstStyle/>
          <a:p>
            <a:r>
              <a:rPr lang="fr-FR" dirty="0">
                <a:solidFill>
                  <a:prstClr val="white"/>
                </a:solidFill>
              </a:rPr>
              <a:t>Sélection des vagues de chaleur</a:t>
            </a:r>
          </a:p>
        </p:txBody>
      </p:sp>
      <p:sp>
        <p:nvSpPr>
          <p:cNvPr id="7" name="Espace réservé du contenu 6">
            <a:extLst>
              <a:ext uri="{FF2B5EF4-FFF2-40B4-BE49-F238E27FC236}">
                <a16:creationId xmlns:a16="http://schemas.microsoft.com/office/drawing/2014/main" id="{BCCB0F98-1143-4B6C-8D6F-81CFBBEAE05E}"/>
              </a:ext>
            </a:extLst>
          </p:cNvPr>
          <p:cNvSpPr>
            <a:spLocks noGrp="1"/>
          </p:cNvSpPr>
          <p:nvPr>
            <p:ph idx="1"/>
          </p:nvPr>
        </p:nvSpPr>
        <p:spPr/>
        <p:txBody>
          <a:bodyPr>
            <a:normAutofit/>
          </a:bodyPr>
          <a:lstStyle/>
          <a:p>
            <a:r>
              <a:rPr lang="fr-FR" dirty="0">
                <a:sym typeface="Wingdings" panose="05000000000000000000" pitchFamily="2" charset="2"/>
              </a:rPr>
              <a:t>Sélection de 10 clusters</a:t>
            </a:r>
          </a:p>
          <a:p>
            <a:pPr lvl="1"/>
            <a:r>
              <a:rPr lang="fr-FR" dirty="0">
                <a:sym typeface="Wingdings" panose="05000000000000000000" pitchFamily="2" charset="2"/>
              </a:rPr>
              <a:t>Représentatif de l’ensemble des canicules</a:t>
            </a:r>
          </a:p>
          <a:p>
            <a:r>
              <a:rPr lang="fr-FR" dirty="0">
                <a:sym typeface="Wingdings" panose="05000000000000000000" pitchFamily="2" charset="2"/>
              </a:rPr>
              <a:t>Un cluster = 1 couleur</a:t>
            </a:r>
          </a:p>
        </p:txBody>
      </p:sp>
      <p:sp>
        <p:nvSpPr>
          <p:cNvPr id="3" name="Espace réservé du numéro de diapositive 2">
            <a:extLst>
              <a:ext uri="{FF2B5EF4-FFF2-40B4-BE49-F238E27FC236}">
                <a16:creationId xmlns:a16="http://schemas.microsoft.com/office/drawing/2014/main" id="{8CEABF9A-F896-4759-B6DD-B584A4572A66}"/>
              </a:ext>
            </a:extLst>
          </p:cNvPr>
          <p:cNvSpPr>
            <a:spLocks noGrp="1"/>
          </p:cNvSpPr>
          <p:nvPr>
            <p:ph type="sldNum" sz="quarter" idx="12"/>
          </p:nvPr>
        </p:nvSpPr>
        <p:spPr/>
        <p:txBody>
          <a:bodyPr/>
          <a:lstStyle/>
          <a:p>
            <a:fld id="{58141D07-DDEC-45F0-974D-E6B509287D42}" type="slidenum">
              <a:rPr lang="fr-FR" smtClean="0"/>
              <a:t>34</a:t>
            </a:fld>
            <a:endParaRPr lang="fr-FR"/>
          </a:p>
        </p:txBody>
      </p:sp>
      <p:sp>
        <p:nvSpPr>
          <p:cNvPr id="8" name="Espace réservé du texte 7">
            <a:extLst>
              <a:ext uri="{FF2B5EF4-FFF2-40B4-BE49-F238E27FC236}">
                <a16:creationId xmlns:a16="http://schemas.microsoft.com/office/drawing/2014/main" id="{013904CC-4F89-48F4-A485-00F69E1EF889}"/>
              </a:ext>
            </a:extLst>
          </p:cNvPr>
          <p:cNvSpPr>
            <a:spLocks noGrp="1"/>
          </p:cNvSpPr>
          <p:nvPr>
            <p:ph type="body" sz="quarter" idx="13"/>
          </p:nvPr>
        </p:nvSpPr>
        <p:spPr/>
        <p:txBody>
          <a:bodyPr/>
          <a:lstStyle/>
          <a:p>
            <a:r>
              <a:rPr lang="fr-FR" dirty="0"/>
              <a:t>Clustering</a:t>
            </a:r>
          </a:p>
        </p:txBody>
      </p:sp>
      <p:pic>
        <p:nvPicPr>
          <p:cNvPr id="11" name="Image 10">
            <a:extLst>
              <a:ext uri="{FF2B5EF4-FFF2-40B4-BE49-F238E27FC236}">
                <a16:creationId xmlns:a16="http://schemas.microsoft.com/office/drawing/2014/main" id="{14235499-F28B-4906-A892-06A8830B5D0B}"/>
              </a:ext>
            </a:extLst>
          </p:cNvPr>
          <p:cNvPicPr/>
          <p:nvPr/>
        </p:nvPicPr>
        <p:blipFill>
          <a:blip r:embed="rId4">
            <a:extLst>
              <a:ext uri="{28A0092B-C50C-407E-A947-70E740481C1C}">
                <a14:useLocalDpi xmlns:a14="http://schemas.microsoft.com/office/drawing/2010/main" val="0"/>
              </a:ext>
            </a:extLst>
          </a:blip>
          <a:stretch>
            <a:fillRect/>
          </a:stretch>
        </p:blipFill>
        <p:spPr bwMode="auto">
          <a:xfrm>
            <a:off x="2211902" y="4035804"/>
            <a:ext cx="3514542" cy="263590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517402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685657-9DF3-4CDC-82FD-7636B1A40C05}"/>
              </a:ext>
            </a:extLst>
          </p:cNvPr>
          <p:cNvSpPr>
            <a:spLocks noGrp="1"/>
          </p:cNvSpPr>
          <p:nvPr>
            <p:ph type="title"/>
          </p:nvPr>
        </p:nvSpPr>
        <p:spPr/>
        <p:txBody>
          <a:bodyPr/>
          <a:lstStyle/>
          <a:p>
            <a:r>
              <a:rPr lang="fr-FR" dirty="0"/>
              <a:t>Sélection des vagues de chaleur</a:t>
            </a:r>
          </a:p>
        </p:txBody>
      </p:sp>
      <p:sp>
        <p:nvSpPr>
          <p:cNvPr id="11" name="Espace réservé du contenu 10">
            <a:extLst>
              <a:ext uri="{FF2B5EF4-FFF2-40B4-BE49-F238E27FC236}">
                <a16:creationId xmlns:a16="http://schemas.microsoft.com/office/drawing/2014/main" id="{FB745CC3-E8CA-4E2B-8E5E-7E9021C99911}"/>
              </a:ext>
            </a:extLst>
          </p:cNvPr>
          <p:cNvSpPr>
            <a:spLocks noGrp="1"/>
          </p:cNvSpPr>
          <p:nvPr>
            <p:ph idx="1"/>
          </p:nvPr>
        </p:nvSpPr>
        <p:spPr/>
        <p:txBody>
          <a:bodyPr/>
          <a:lstStyle/>
          <a:p>
            <a:r>
              <a:rPr lang="fr-FR" dirty="0"/>
              <a:t>Les canicules au centre de chaque cluster sont sélectionnées</a:t>
            </a:r>
          </a:p>
          <a:p>
            <a:r>
              <a:rPr lang="fr-FR" dirty="0"/>
              <a:t>Echelle de couleurs</a:t>
            </a:r>
          </a:p>
        </p:txBody>
      </p:sp>
      <p:sp>
        <p:nvSpPr>
          <p:cNvPr id="3" name="Espace réservé du numéro de diapositive 2">
            <a:extLst>
              <a:ext uri="{FF2B5EF4-FFF2-40B4-BE49-F238E27FC236}">
                <a16:creationId xmlns:a16="http://schemas.microsoft.com/office/drawing/2014/main" id="{227F3134-032E-472F-B576-CFE6A8C142CC}"/>
              </a:ext>
            </a:extLst>
          </p:cNvPr>
          <p:cNvSpPr>
            <a:spLocks noGrp="1"/>
          </p:cNvSpPr>
          <p:nvPr>
            <p:ph type="sldNum" sz="quarter" idx="12"/>
          </p:nvPr>
        </p:nvSpPr>
        <p:spPr/>
        <p:txBody>
          <a:bodyPr/>
          <a:lstStyle/>
          <a:p>
            <a:fld id="{58141D07-DDEC-45F0-974D-E6B509287D42}" type="slidenum">
              <a:rPr lang="fr-FR" smtClean="0"/>
              <a:t>35</a:t>
            </a:fld>
            <a:endParaRPr lang="fr-FR" dirty="0"/>
          </a:p>
        </p:txBody>
      </p:sp>
      <p:sp>
        <p:nvSpPr>
          <p:cNvPr id="4" name="Espace réservé du texte 3">
            <a:extLst>
              <a:ext uri="{FF2B5EF4-FFF2-40B4-BE49-F238E27FC236}">
                <a16:creationId xmlns:a16="http://schemas.microsoft.com/office/drawing/2014/main" id="{5C9869C9-5917-4390-A7C3-C7FC86AB3093}"/>
              </a:ext>
            </a:extLst>
          </p:cNvPr>
          <p:cNvSpPr>
            <a:spLocks noGrp="1"/>
          </p:cNvSpPr>
          <p:nvPr>
            <p:ph type="body" sz="quarter" idx="13"/>
          </p:nvPr>
        </p:nvSpPr>
        <p:spPr/>
        <p:txBody>
          <a:bodyPr/>
          <a:lstStyle/>
          <a:p>
            <a:r>
              <a:rPr lang="fr-FR" dirty="0"/>
              <a:t>Résultats</a:t>
            </a:r>
          </a:p>
        </p:txBody>
      </p:sp>
      <p:pic>
        <p:nvPicPr>
          <p:cNvPr id="10" name="Image 9">
            <a:extLst>
              <a:ext uri="{FF2B5EF4-FFF2-40B4-BE49-F238E27FC236}">
                <a16:creationId xmlns:a16="http://schemas.microsoft.com/office/drawing/2014/main" id="{5373F39A-428F-4A7B-855A-9349CEDCD7D6}"/>
              </a:ext>
            </a:extLst>
          </p:cNvPr>
          <p:cNvPicPr>
            <a:picLocks noChangeAspect="1"/>
          </p:cNvPicPr>
          <p:nvPr/>
        </p:nvPicPr>
        <p:blipFill>
          <a:blip r:embed="rId3"/>
          <a:stretch>
            <a:fillRect/>
          </a:stretch>
        </p:blipFill>
        <p:spPr>
          <a:xfrm>
            <a:off x="727710" y="2919097"/>
            <a:ext cx="10736580" cy="3802380"/>
          </a:xfrm>
          <a:prstGeom prst="rect">
            <a:avLst/>
          </a:prstGeom>
        </p:spPr>
      </p:pic>
      <p:pic>
        <p:nvPicPr>
          <p:cNvPr id="5" name="Image 4">
            <a:extLst>
              <a:ext uri="{FF2B5EF4-FFF2-40B4-BE49-F238E27FC236}">
                <a16:creationId xmlns:a16="http://schemas.microsoft.com/office/drawing/2014/main" id="{7F63BB1E-9901-4A71-AC86-8F3377857C24}"/>
              </a:ext>
            </a:extLst>
          </p:cNvPr>
          <p:cNvPicPr>
            <a:picLocks noChangeAspect="1"/>
          </p:cNvPicPr>
          <p:nvPr/>
        </p:nvPicPr>
        <p:blipFill>
          <a:blip r:embed="rId4"/>
          <a:stretch>
            <a:fillRect/>
          </a:stretch>
        </p:blipFill>
        <p:spPr>
          <a:xfrm>
            <a:off x="3432008" y="2466159"/>
            <a:ext cx="1790700" cy="203200"/>
          </a:xfrm>
          <a:prstGeom prst="rect">
            <a:avLst/>
          </a:prstGeom>
        </p:spPr>
      </p:pic>
      <p:cxnSp>
        <p:nvCxnSpPr>
          <p:cNvPr id="7" name="Connecteur droit avec flèche 6">
            <a:extLst>
              <a:ext uri="{FF2B5EF4-FFF2-40B4-BE49-F238E27FC236}">
                <a16:creationId xmlns:a16="http://schemas.microsoft.com/office/drawing/2014/main" id="{F0F406F6-0301-42E2-ABCF-6A089DE0DC32}"/>
              </a:ext>
            </a:extLst>
          </p:cNvPr>
          <p:cNvCxnSpPr/>
          <p:nvPr/>
        </p:nvCxnSpPr>
        <p:spPr>
          <a:xfrm>
            <a:off x="3432008" y="2779295"/>
            <a:ext cx="1790700"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624402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11742DE-54CF-4F01-AD49-11F1E0B458F7}"/>
              </a:ext>
            </a:extLst>
          </p:cNvPr>
          <p:cNvSpPr>
            <a:spLocks noGrp="1"/>
          </p:cNvSpPr>
          <p:nvPr>
            <p:ph type="title"/>
          </p:nvPr>
        </p:nvSpPr>
        <p:spPr/>
        <p:txBody>
          <a:bodyPr/>
          <a:lstStyle/>
          <a:p>
            <a:r>
              <a:rPr lang="en-US" dirty="0"/>
              <a:t>Conclusions</a:t>
            </a:r>
          </a:p>
        </p:txBody>
      </p:sp>
      <p:sp>
        <p:nvSpPr>
          <p:cNvPr id="5" name="Espace réservé du contenu 4">
            <a:extLst>
              <a:ext uri="{FF2B5EF4-FFF2-40B4-BE49-F238E27FC236}">
                <a16:creationId xmlns:a16="http://schemas.microsoft.com/office/drawing/2014/main" id="{CBC10D2A-882E-44E5-A4EA-64E10F244335}"/>
              </a:ext>
            </a:extLst>
          </p:cNvPr>
          <p:cNvSpPr>
            <a:spLocks noGrp="1"/>
          </p:cNvSpPr>
          <p:nvPr>
            <p:ph idx="1"/>
          </p:nvPr>
        </p:nvSpPr>
        <p:spPr/>
        <p:txBody>
          <a:bodyPr/>
          <a:lstStyle/>
          <a:p>
            <a:r>
              <a:rPr lang="fr-FR" dirty="0"/>
              <a:t>Méthodologie en 4 étapes</a:t>
            </a:r>
          </a:p>
          <a:p>
            <a:pPr lvl="1"/>
            <a:r>
              <a:rPr lang="fr-FR" dirty="0"/>
              <a:t>Caractériser les canicules</a:t>
            </a:r>
          </a:p>
          <a:p>
            <a:pPr lvl="1"/>
            <a:r>
              <a:rPr lang="fr-FR" dirty="0"/>
              <a:t>Regrouper les canicules similaires</a:t>
            </a:r>
          </a:p>
          <a:p>
            <a:pPr lvl="1"/>
            <a:r>
              <a:rPr lang="fr-FR" dirty="0"/>
              <a:t>Sélectionner un jeu restreint de canicules</a:t>
            </a:r>
          </a:p>
          <a:p>
            <a:pPr lvl="2"/>
            <a:r>
              <a:rPr lang="fr-FR" dirty="0"/>
              <a:t>Représentatif d’un contexte géographique </a:t>
            </a:r>
          </a:p>
          <a:p>
            <a:pPr lvl="2"/>
            <a:r>
              <a:rPr lang="fr-FR" dirty="0"/>
              <a:t>Utilisable pour réaliser des STD</a:t>
            </a:r>
          </a:p>
          <a:p>
            <a:pPr lvl="1"/>
            <a:r>
              <a:rPr lang="fr-FR" dirty="0"/>
              <a:t>Application possible pour n’importe quel lieu</a:t>
            </a:r>
          </a:p>
          <a:p>
            <a:pPr lvl="1"/>
            <a:r>
              <a:rPr lang="fr-FR" dirty="0"/>
              <a:t>Adaptable </a:t>
            </a:r>
            <a:r>
              <a:rPr lang="fr-FR"/>
              <a:t>selon l’usage</a:t>
            </a:r>
            <a:endParaRPr lang="fr-FR" dirty="0"/>
          </a:p>
        </p:txBody>
      </p:sp>
      <p:sp>
        <p:nvSpPr>
          <p:cNvPr id="3" name="Espace réservé du numéro de diapositive 2">
            <a:extLst>
              <a:ext uri="{FF2B5EF4-FFF2-40B4-BE49-F238E27FC236}">
                <a16:creationId xmlns:a16="http://schemas.microsoft.com/office/drawing/2014/main" id="{EE8BDC24-E4C5-4083-8FED-6641D0FD06F6}"/>
              </a:ext>
            </a:extLst>
          </p:cNvPr>
          <p:cNvSpPr>
            <a:spLocks noGrp="1"/>
          </p:cNvSpPr>
          <p:nvPr>
            <p:ph type="sldNum" sz="quarter" idx="12"/>
          </p:nvPr>
        </p:nvSpPr>
        <p:spPr/>
        <p:txBody>
          <a:bodyPr/>
          <a:lstStyle/>
          <a:p>
            <a:fld id="{C413C47C-CB3D-446F-A459-5697A11475F8}" type="slidenum">
              <a:rPr lang="fr-FR" smtClean="0"/>
              <a:t>36</a:t>
            </a:fld>
            <a:endParaRPr lang="fr-FR"/>
          </a:p>
        </p:txBody>
      </p:sp>
    </p:spTree>
    <p:extLst>
      <p:ext uri="{BB962C8B-B14F-4D97-AF65-F5344CB8AC3E}">
        <p14:creationId xmlns:p14="http://schemas.microsoft.com/office/powerpoint/2010/main" val="20412789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7DCF520C-D56D-4859-9CB6-486857A4C573}"/>
              </a:ext>
            </a:extLst>
          </p:cNvPr>
          <p:cNvSpPr>
            <a:spLocks noGrp="1"/>
          </p:cNvSpPr>
          <p:nvPr>
            <p:ph type="body" sz="quarter" idx="13"/>
          </p:nvPr>
        </p:nvSpPr>
        <p:spPr>
          <a:xfrm>
            <a:off x="209145" y="1820255"/>
            <a:ext cx="11773710" cy="1400782"/>
          </a:xfrm>
        </p:spPr>
        <p:txBody>
          <a:bodyPr/>
          <a:lstStyle/>
          <a:p>
            <a:r>
              <a:rPr lang="fr-FR" sz="3200" dirty="0"/>
              <a:t>Sélectionner des données météorologiques de canicules pour l’évaluation des performances des bâtiments</a:t>
            </a:r>
            <a:endParaRPr lang="en-US" dirty="0"/>
          </a:p>
        </p:txBody>
      </p:sp>
      <p:sp>
        <p:nvSpPr>
          <p:cNvPr id="21" name="Rectangle 20"/>
          <p:cNvSpPr/>
          <p:nvPr/>
        </p:nvSpPr>
        <p:spPr>
          <a:xfrm>
            <a:off x="8355318" y="6408425"/>
            <a:ext cx="2625369" cy="342210"/>
          </a:xfrm>
          <a:prstGeom prst="rect">
            <a:avLst/>
          </a:prstGeom>
        </p:spPr>
        <p:txBody>
          <a:bodyPr wrap="square">
            <a:spAutoFit/>
          </a:bodyPr>
          <a:lstStyle/>
          <a:p>
            <a:pPr>
              <a:lnSpc>
                <a:spcPct val="106000"/>
              </a:lnSpc>
            </a:pPr>
            <a:r>
              <a:rPr lang="en-US" sz="1600" dirty="0">
                <a:latin typeface="Calibri" panose="020F0502020204030204" pitchFamily="34" charset="0"/>
                <a:ea typeface="Calibri" panose="020F0502020204030204" pitchFamily="34" charset="0"/>
                <a:cs typeface="Calibri" panose="020F0502020204030204" pitchFamily="34" charset="0"/>
                <a:hlinkClick r:id="rId2"/>
              </a:rPr>
              <a:t>http://cethil.insa-lyon.fr/</a:t>
            </a:r>
            <a:endParaRPr lang="en-US" sz="1600" dirty="0">
              <a:latin typeface="Calibri" panose="020F0502020204030204" pitchFamily="34" charset="0"/>
              <a:ea typeface="Calibri" panose="020F0502020204030204" pitchFamily="34" charset="0"/>
              <a:cs typeface="Calibri" panose="020F0502020204030204" pitchFamily="34" charset="0"/>
            </a:endParaRPr>
          </a:p>
        </p:txBody>
      </p:sp>
      <p:pic>
        <p:nvPicPr>
          <p:cNvPr id="7" name="Image 6">
            <a:extLst>
              <a:ext uri="{FF2B5EF4-FFF2-40B4-BE49-F238E27FC236}">
                <a16:creationId xmlns:a16="http://schemas.microsoft.com/office/drawing/2014/main" id="{45DFA70C-8E7F-4D32-A850-33EE868C83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2695" y="6382599"/>
            <a:ext cx="1321990" cy="445910"/>
          </a:xfrm>
          <a:prstGeom prst="rect">
            <a:avLst/>
          </a:prstGeom>
        </p:spPr>
      </p:pic>
      <p:pic>
        <p:nvPicPr>
          <p:cNvPr id="8" name="Image 7">
            <a:extLst>
              <a:ext uri="{FF2B5EF4-FFF2-40B4-BE49-F238E27FC236}">
                <a16:creationId xmlns:a16="http://schemas.microsoft.com/office/drawing/2014/main" id="{BE43A584-8048-4906-A3BD-691DE443EA0D}"/>
              </a:ext>
            </a:extLst>
          </p:cNvPr>
          <p:cNvPicPr>
            <a:picLocks noChangeAspect="1"/>
          </p:cNvPicPr>
          <p:nvPr/>
        </p:nvPicPr>
        <p:blipFill>
          <a:blip r:embed="rId4"/>
          <a:stretch>
            <a:fillRect/>
          </a:stretch>
        </p:blipFill>
        <p:spPr>
          <a:xfrm>
            <a:off x="10791505" y="6362777"/>
            <a:ext cx="1400495" cy="433505"/>
          </a:xfrm>
          <a:prstGeom prst="rect">
            <a:avLst/>
          </a:prstGeom>
        </p:spPr>
      </p:pic>
      <p:sp>
        <p:nvSpPr>
          <p:cNvPr id="9" name="Text Placeholder 45">
            <a:extLst>
              <a:ext uri="{FF2B5EF4-FFF2-40B4-BE49-F238E27FC236}">
                <a16:creationId xmlns:a16="http://schemas.microsoft.com/office/drawing/2014/main" id="{6661CD77-86A2-473D-A2E1-D1F716F1E92B}"/>
              </a:ext>
            </a:extLst>
          </p:cNvPr>
          <p:cNvSpPr>
            <a:spLocks noGrp="1"/>
          </p:cNvSpPr>
          <p:nvPr>
            <p:ph type="body" sz="quarter" idx="14" hasCustomPrompt="1"/>
          </p:nvPr>
        </p:nvSpPr>
        <p:spPr>
          <a:xfrm>
            <a:off x="871538" y="4971194"/>
            <a:ext cx="4772308" cy="1111963"/>
          </a:xfrm>
          <a:prstGeom prst="rect">
            <a:avLst/>
          </a:prstGeom>
        </p:spPr>
        <p:txBody>
          <a:bodyPr>
            <a:normAutofit/>
          </a:bodyPr>
          <a:lstStyle>
            <a:lvl1pPr marL="0" marR="0" indent="0" algn="l" defTabSz="914400" rtl="0" eaLnBrk="1" fontAlgn="base" latinLnBrk="0" hangingPunct="1">
              <a:lnSpc>
                <a:spcPct val="100000"/>
              </a:lnSpc>
              <a:spcBef>
                <a:spcPct val="20000"/>
              </a:spcBef>
              <a:spcAft>
                <a:spcPct val="0"/>
              </a:spcAft>
              <a:buClr>
                <a:srgbClr val="A32D22"/>
              </a:buClr>
              <a:buSzTx/>
              <a:buFont typeface="Arial" panose="020B0604020202020204" pitchFamily="34" charset="0"/>
              <a:buNone/>
              <a:tabLst/>
              <a:defRPr sz="1600" i="0" baseline="0">
                <a:solidFill>
                  <a:srgbClr val="A32D22"/>
                </a:solidFill>
              </a:defRPr>
            </a:lvl1pPr>
          </a:lstStyle>
          <a:p>
            <a:pPr lvl="0"/>
            <a:r>
              <a:rPr lang="en-US" dirty="0">
                <a:solidFill>
                  <a:srgbClr val="2F5597"/>
                </a:solidFill>
              </a:rPr>
              <a:t>Adrien Toesca</a:t>
            </a:r>
          </a:p>
          <a:p>
            <a:pPr lvl="0"/>
            <a:r>
              <a:rPr lang="en-US" dirty="0">
                <a:solidFill>
                  <a:srgbClr val="2F5597"/>
                </a:solidFill>
              </a:rPr>
              <a:t>Univ Lyon, INSA Lyon, CNRS, CETHIL, UMR5008</a:t>
            </a:r>
          </a:p>
        </p:txBody>
      </p:sp>
      <p:sp>
        <p:nvSpPr>
          <p:cNvPr id="10" name="Text Placeholder 45">
            <a:extLst>
              <a:ext uri="{FF2B5EF4-FFF2-40B4-BE49-F238E27FC236}">
                <a16:creationId xmlns:a16="http://schemas.microsoft.com/office/drawing/2014/main" id="{44886867-1367-44A5-8B0B-6132CEFA5D94}"/>
              </a:ext>
            </a:extLst>
          </p:cNvPr>
          <p:cNvSpPr>
            <a:spLocks noGrp="1"/>
          </p:cNvSpPr>
          <p:nvPr>
            <p:ph type="body" sz="quarter" idx="15" hasCustomPrompt="1"/>
          </p:nvPr>
        </p:nvSpPr>
        <p:spPr>
          <a:xfrm>
            <a:off x="6096000" y="4961203"/>
            <a:ext cx="5257800" cy="1111963"/>
          </a:xfrm>
          <a:prstGeom prst="rect">
            <a:avLst/>
          </a:prstGeom>
        </p:spPr>
        <p:txBody>
          <a:bodyPr>
            <a:normAutofit/>
          </a:bodyPr>
          <a:lstStyle>
            <a:lvl1pPr marL="0" marR="0" indent="0" algn="l" defTabSz="914400" rtl="0" eaLnBrk="1" fontAlgn="base" latinLnBrk="0" hangingPunct="1">
              <a:lnSpc>
                <a:spcPct val="100000"/>
              </a:lnSpc>
              <a:spcBef>
                <a:spcPct val="20000"/>
              </a:spcBef>
              <a:spcAft>
                <a:spcPct val="0"/>
              </a:spcAft>
              <a:buClr>
                <a:srgbClr val="A32D22"/>
              </a:buClr>
              <a:buSzTx/>
              <a:buFont typeface="Arial" panose="020B0604020202020204" pitchFamily="34" charset="0"/>
              <a:buNone/>
              <a:tabLst/>
              <a:defRPr sz="1600" i="0" baseline="0">
                <a:solidFill>
                  <a:schemeClr val="tx1"/>
                </a:solidFill>
              </a:defRPr>
            </a:lvl1pPr>
          </a:lstStyle>
          <a:p>
            <a:r>
              <a:rPr lang="fr-FR" sz="1400" dirty="0"/>
              <a:t>Adrien.toesca@insa-lyon.fr</a:t>
            </a:r>
            <a:endParaRPr lang="en-US" sz="1400" dirty="0"/>
          </a:p>
          <a:p>
            <a:pPr lvl="0"/>
            <a:endParaRPr lang="en-US" dirty="0"/>
          </a:p>
        </p:txBody>
      </p:sp>
      <p:grpSp>
        <p:nvGrpSpPr>
          <p:cNvPr id="11" name="Group 20">
            <a:extLst>
              <a:ext uri="{FF2B5EF4-FFF2-40B4-BE49-F238E27FC236}">
                <a16:creationId xmlns:a16="http://schemas.microsoft.com/office/drawing/2014/main" id="{906E8455-0413-4554-B174-54AED6536E52}"/>
              </a:ext>
            </a:extLst>
          </p:cNvPr>
          <p:cNvGrpSpPr/>
          <p:nvPr/>
        </p:nvGrpSpPr>
        <p:grpSpPr>
          <a:xfrm>
            <a:off x="0" y="5999308"/>
            <a:ext cx="1997487" cy="923330"/>
            <a:chOff x="6987972" y="124724"/>
            <a:chExt cx="1997487" cy="923330"/>
          </a:xfrm>
        </p:grpSpPr>
        <p:pic>
          <p:nvPicPr>
            <p:cNvPr id="12" name="Picture 1">
              <a:extLst>
                <a:ext uri="{FF2B5EF4-FFF2-40B4-BE49-F238E27FC236}">
                  <a16:creationId xmlns:a16="http://schemas.microsoft.com/office/drawing/2014/main" id="{CDF6F774-3195-481C-A900-089FCCBD8F8A}"/>
                </a:ext>
              </a:extLst>
            </p:cNvPr>
            <p:cNvPicPr>
              <a:picLocks noChangeAspect="1"/>
            </p:cNvPicPr>
            <p:nvPr userDrawn="1"/>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987972" y="157299"/>
              <a:ext cx="837591" cy="830275"/>
            </a:xfrm>
            <a:prstGeom prst="rect">
              <a:avLst/>
            </a:prstGeom>
          </p:spPr>
        </p:pic>
        <p:sp>
          <p:nvSpPr>
            <p:cNvPr id="13" name="TextBox 2">
              <a:extLst>
                <a:ext uri="{FF2B5EF4-FFF2-40B4-BE49-F238E27FC236}">
                  <a16:creationId xmlns:a16="http://schemas.microsoft.com/office/drawing/2014/main" id="{0976255A-CFBC-4FD5-9E57-9F6A83BE272F}"/>
                </a:ext>
              </a:extLst>
            </p:cNvPr>
            <p:cNvSpPr txBox="1"/>
            <p:nvPr userDrawn="1"/>
          </p:nvSpPr>
          <p:spPr>
            <a:xfrm>
              <a:off x="7790727" y="124724"/>
              <a:ext cx="1194732" cy="923330"/>
            </a:xfrm>
            <a:prstGeom prst="rect">
              <a:avLst/>
            </a:prstGeom>
            <a:noFill/>
          </p:spPr>
          <p:txBody>
            <a:bodyPr wrap="square" rtlCol="0">
              <a:spAutoFit/>
            </a:bodyPr>
            <a:lstStyle/>
            <a:p>
              <a:pPr>
                <a:lnSpc>
                  <a:spcPct val="120000"/>
                </a:lnSpc>
              </a:pPr>
              <a:r>
                <a:rPr lang="it-IT" sz="900" b="1" spc="20" baseline="0" dirty="0">
                  <a:solidFill>
                    <a:schemeClr val="tx1">
                      <a:lumMod val="75000"/>
                      <a:lumOff val="25000"/>
                    </a:schemeClr>
                  </a:solidFill>
                </a:rPr>
                <a:t>INTERNATIONAL</a:t>
              </a:r>
            </a:p>
            <a:p>
              <a:pPr>
                <a:lnSpc>
                  <a:spcPct val="120000"/>
                </a:lnSpc>
              </a:pPr>
              <a:r>
                <a:rPr lang="it-IT" sz="900" b="1" spc="20" baseline="0" dirty="0">
                  <a:solidFill>
                    <a:schemeClr val="tx1">
                      <a:lumMod val="75000"/>
                      <a:lumOff val="25000"/>
                    </a:schemeClr>
                  </a:solidFill>
                </a:rPr>
                <a:t>BUILDING</a:t>
              </a:r>
            </a:p>
            <a:p>
              <a:pPr>
                <a:lnSpc>
                  <a:spcPct val="120000"/>
                </a:lnSpc>
              </a:pPr>
              <a:r>
                <a:rPr lang="it-IT" sz="900" b="1" spc="20" baseline="0" dirty="0">
                  <a:solidFill>
                    <a:schemeClr val="tx1">
                      <a:lumMod val="75000"/>
                      <a:lumOff val="25000"/>
                    </a:schemeClr>
                  </a:solidFill>
                </a:rPr>
                <a:t>PERFORMANCE</a:t>
              </a:r>
            </a:p>
            <a:p>
              <a:pPr>
                <a:lnSpc>
                  <a:spcPct val="120000"/>
                </a:lnSpc>
              </a:pPr>
              <a:r>
                <a:rPr lang="it-IT" sz="900" b="1" spc="20" baseline="0" dirty="0">
                  <a:solidFill>
                    <a:schemeClr val="tx1">
                      <a:lumMod val="75000"/>
                      <a:lumOff val="25000"/>
                    </a:schemeClr>
                  </a:solidFill>
                </a:rPr>
                <a:t>SIMULATION</a:t>
              </a:r>
            </a:p>
            <a:p>
              <a:pPr>
                <a:lnSpc>
                  <a:spcPct val="120000"/>
                </a:lnSpc>
              </a:pPr>
              <a:r>
                <a:rPr lang="it-IT" sz="900" b="1" spc="20" baseline="0" dirty="0">
                  <a:solidFill>
                    <a:schemeClr val="tx1">
                      <a:lumMod val="75000"/>
                      <a:lumOff val="25000"/>
                    </a:schemeClr>
                  </a:solidFill>
                </a:rPr>
                <a:t>ASSOCIATION</a:t>
              </a:r>
              <a:endParaRPr lang="en-US" sz="900" b="1" spc="20" baseline="0" dirty="0">
                <a:solidFill>
                  <a:schemeClr val="tx1">
                    <a:lumMod val="75000"/>
                    <a:lumOff val="25000"/>
                  </a:schemeClr>
                </a:solidFill>
              </a:endParaRPr>
            </a:p>
          </p:txBody>
        </p:sp>
      </p:grpSp>
      <p:sp>
        <p:nvSpPr>
          <p:cNvPr id="14" name="Text Placeholder 45">
            <a:extLst>
              <a:ext uri="{FF2B5EF4-FFF2-40B4-BE49-F238E27FC236}">
                <a16:creationId xmlns:a16="http://schemas.microsoft.com/office/drawing/2014/main" id="{6A7485A7-642D-4F57-B783-1DAC481DF389}"/>
              </a:ext>
            </a:extLst>
          </p:cNvPr>
          <p:cNvSpPr txBox="1">
            <a:spLocks/>
          </p:cNvSpPr>
          <p:nvPr/>
        </p:nvSpPr>
        <p:spPr>
          <a:xfrm>
            <a:off x="871538" y="3693169"/>
            <a:ext cx="5257800" cy="1111963"/>
          </a:xfrm>
          <a:prstGeom prst="rect">
            <a:avLst/>
          </a:prstGeom>
        </p:spPr>
        <p:txBody>
          <a:bodyPr vert="horz" lIns="91440" tIns="45720" rIns="91440" bIns="45720" rtlCol="0">
            <a:normAutofit/>
          </a:bodyPr>
          <a:lstStyle>
            <a:lvl1pPr marL="0" marR="0" indent="0" algn="l" defTabSz="914400" rtl="0" eaLnBrk="1" fontAlgn="base" latinLnBrk="0" hangingPunct="1">
              <a:lnSpc>
                <a:spcPct val="100000"/>
              </a:lnSpc>
              <a:spcBef>
                <a:spcPct val="20000"/>
              </a:spcBef>
              <a:spcAft>
                <a:spcPct val="0"/>
              </a:spcAft>
              <a:buClr>
                <a:srgbClr val="A32D22"/>
              </a:buClr>
              <a:buSzTx/>
              <a:buFont typeface="Arial" panose="020B0604020202020204" pitchFamily="34" charset="0"/>
              <a:buNone/>
              <a:tabLst/>
              <a:defRPr sz="1600" b="1" i="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400" dirty="0"/>
              <a:t>Questions et commentaires</a:t>
            </a:r>
            <a:endParaRPr lang="en-US" sz="2400" dirty="0"/>
          </a:p>
          <a:p>
            <a:endParaRPr lang="en-US" dirty="0"/>
          </a:p>
        </p:txBody>
      </p:sp>
    </p:spTree>
    <p:extLst>
      <p:ext uri="{BB962C8B-B14F-4D97-AF65-F5344CB8AC3E}">
        <p14:creationId xmlns:p14="http://schemas.microsoft.com/office/powerpoint/2010/main" val="29392986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16AC6ED1-1EA5-4EFD-AC35-FDB2EAF59343}"/>
              </a:ext>
            </a:extLst>
          </p:cNvPr>
          <p:cNvSpPr>
            <a:spLocks noGrp="1"/>
          </p:cNvSpPr>
          <p:nvPr>
            <p:ph type="title"/>
          </p:nvPr>
        </p:nvSpPr>
        <p:spPr/>
        <p:txBody>
          <a:bodyPr/>
          <a:lstStyle/>
          <a:p>
            <a:r>
              <a:rPr lang="fr-FR" dirty="0">
                <a:solidFill>
                  <a:prstClr val="white"/>
                </a:solidFill>
              </a:rPr>
              <a:t>Caractérisation des canicules</a:t>
            </a:r>
            <a:endParaRPr lang="fr-FR" dirty="0"/>
          </a:p>
        </p:txBody>
      </p:sp>
      <p:sp>
        <p:nvSpPr>
          <p:cNvPr id="3" name="Espace réservé du numéro de diapositive 2">
            <a:extLst>
              <a:ext uri="{FF2B5EF4-FFF2-40B4-BE49-F238E27FC236}">
                <a16:creationId xmlns:a16="http://schemas.microsoft.com/office/drawing/2014/main" id="{8CEABF9A-F896-4759-B6DD-B584A4572A66}"/>
              </a:ext>
            </a:extLst>
          </p:cNvPr>
          <p:cNvSpPr>
            <a:spLocks noGrp="1"/>
          </p:cNvSpPr>
          <p:nvPr>
            <p:ph type="sldNum" sz="quarter" idx="12"/>
          </p:nvPr>
        </p:nvSpPr>
        <p:spPr/>
        <p:txBody>
          <a:bodyPr/>
          <a:lstStyle/>
          <a:p>
            <a:fld id="{58141D07-DDEC-45F0-974D-E6B509287D42}" type="slidenum">
              <a:rPr lang="fr-FR" smtClean="0"/>
              <a:t>38</a:t>
            </a:fld>
            <a:endParaRPr lang="fr-FR"/>
          </a:p>
        </p:txBody>
      </p:sp>
      <p:sp>
        <p:nvSpPr>
          <p:cNvPr id="8" name="Espace réservé du texte 7">
            <a:extLst>
              <a:ext uri="{FF2B5EF4-FFF2-40B4-BE49-F238E27FC236}">
                <a16:creationId xmlns:a16="http://schemas.microsoft.com/office/drawing/2014/main" id="{013904CC-4F89-48F4-A485-00F69E1EF889}"/>
              </a:ext>
            </a:extLst>
          </p:cNvPr>
          <p:cNvSpPr>
            <a:spLocks noGrp="1"/>
          </p:cNvSpPr>
          <p:nvPr>
            <p:ph type="body" sz="quarter" idx="13"/>
          </p:nvPr>
        </p:nvSpPr>
        <p:spPr/>
        <p:txBody>
          <a:bodyPr/>
          <a:lstStyle/>
          <a:p>
            <a:r>
              <a:rPr lang="fr-FR" dirty="0"/>
              <a:t>2</a:t>
            </a:r>
            <a:r>
              <a:rPr lang="fr-FR" baseline="30000" dirty="0"/>
              <a:t>ème</a:t>
            </a:r>
            <a:r>
              <a:rPr lang="fr-FR" dirty="0"/>
              <a:t> groupe</a:t>
            </a:r>
          </a:p>
        </p:txBody>
      </p:sp>
      <mc:AlternateContent xmlns:mc="http://schemas.openxmlformats.org/markup-compatibility/2006" xmlns:a14="http://schemas.microsoft.com/office/drawing/2010/main">
        <mc:Choice Requires="a14">
          <p:sp>
            <p:nvSpPr>
              <p:cNvPr id="7" name="Espace réservé du contenu 6">
                <a:extLst>
                  <a:ext uri="{FF2B5EF4-FFF2-40B4-BE49-F238E27FC236}">
                    <a16:creationId xmlns:a16="http://schemas.microsoft.com/office/drawing/2014/main" id="{BCCB0F98-1143-4B6C-8D6F-81CFBBEAE05E}"/>
                  </a:ext>
                </a:extLst>
              </p:cNvPr>
              <p:cNvSpPr>
                <a:spLocks noGrp="1"/>
              </p:cNvSpPr>
              <p:nvPr>
                <p:ph type="body" sz="quarter" idx="14"/>
              </p:nvPr>
            </p:nvSpPr>
            <p:spPr/>
            <p:txBody>
              <a:bodyPr>
                <a:normAutofit lnSpcReduction="10000"/>
              </a:bodyPr>
              <a:lstStyle/>
              <a:p>
                <a:r>
                  <a:rPr lang="fr-FR" dirty="0"/>
                  <a:t>Potentiels de rafraichissement</a:t>
                </a:r>
              </a:p>
              <a:p>
                <a:pPr lvl="1"/>
                <a:r>
                  <a:rPr lang="fr-FR" dirty="0"/>
                  <a:t>Évaporation</a:t>
                </a:r>
              </a:p>
              <a:p>
                <a:pPr marL="23400" lvl="1" indent="0">
                  <a:buNone/>
                </a:pPr>
                <a:r>
                  <a:rPr lang="fr-FR" dirty="0"/>
                  <a:t>	</a:t>
                </a:r>
                <a14:m>
                  <m:oMath xmlns:m="http://schemas.openxmlformats.org/officeDocument/2006/math">
                    <m:r>
                      <m:rPr>
                        <m:nor/>
                      </m:rPr>
                      <a:rPr lang="fr-FR" dirty="0">
                        <a:latin typeface="Cambria Math" panose="02040503050406030204" pitchFamily="18" charset="0"/>
                      </a:rPr>
                      <m:t>cp</m:t>
                    </m:r>
                    <m:r>
                      <m:rPr>
                        <m:nor/>
                      </m:rPr>
                      <a:rPr lang="fr-FR" dirty="0">
                        <a:latin typeface="Cambria Math" panose="02040503050406030204" pitchFamily="18" charset="0"/>
                      </a:rPr>
                      <m:t>_</m:t>
                    </m:r>
                    <m:r>
                      <m:rPr>
                        <m:nor/>
                      </m:rPr>
                      <a:rPr lang="fr-FR" dirty="0">
                        <a:latin typeface="Cambria Math" panose="02040503050406030204" pitchFamily="18" charset="0"/>
                      </a:rPr>
                      <m:t>humid</m:t>
                    </m:r>
                    <m:r>
                      <a:rPr lang="fr-FR" i="1" dirty="0">
                        <a:latin typeface="Cambria Math" panose="02040503050406030204" pitchFamily="18" charset="0"/>
                      </a:rPr>
                      <m:t>=</m:t>
                    </m:r>
                    <m:bar>
                      <m:barPr>
                        <m:pos m:val="top"/>
                        <m:ctrlPr>
                          <a:rPr lang="fr-FR" i="1" dirty="0">
                            <a:latin typeface="Cambria Math" panose="02040503050406030204" pitchFamily="18" charset="0"/>
                          </a:rPr>
                        </m:ctrlPr>
                      </m:barPr>
                      <m:e>
                        <m:d>
                          <m:dPr>
                            <m:ctrlPr>
                              <a:rPr lang="fr-FR" i="1" dirty="0">
                                <a:latin typeface="Cambria Math" panose="02040503050406030204" pitchFamily="18" charset="0"/>
                              </a:rPr>
                            </m:ctrlPr>
                          </m:dPr>
                          <m:e>
                            <m:r>
                              <a:rPr lang="fr-FR" i="1" dirty="0">
                                <a:latin typeface="Cambria Math" panose="02040503050406030204" pitchFamily="18" charset="0"/>
                              </a:rPr>
                              <m:t>100−</m:t>
                            </m:r>
                            <m:r>
                              <a:rPr lang="fr-FR" i="1" dirty="0">
                                <a:latin typeface="Cambria Math" panose="02040503050406030204" pitchFamily="18" charset="0"/>
                              </a:rPr>
                              <m:t>𝑟h</m:t>
                            </m:r>
                          </m:e>
                        </m:d>
                      </m:e>
                    </m:bar>
                  </m:oMath>
                </a14:m>
                <a:endParaRPr lang="fr-FR" dirty="0"/>
              </a:p>
              <a:p>
                <a:pPr lvl="1"/>
                <a:endParaRPr lang="fr-FR" dirty="0"/>
              </a:p>
              <a:p>
                <a:pPr lvl="1"/>
                <a:r>
                  <a:rPr lang="fr-FR" dirty="0"/>
                  <a:t>Rayonnement thermique </a:t>
                </a:r>
              </a:p>
              <a:p>
                <a:pPr marL="23400" lvl="1" indent="0">
                  <a:buNone/>
                </a:pPr>
                <a14:m>
                  <m:oMathPara xmlns:m="http://schemas.openxmlformats.org/officeDocument/2006/math">
                    <m:oMathParaPr>
                      <m:jc m:val="centerGroup"/>
                    </m:oMathParaPr>
                    <m:oMath xmlns:m="http://schemas.openxmlformats.org/officeDocument/2006/math">
                      <m:r>
                        <m:rPr>
                          <m:nor/>
                        </m:rPr>
                        <a:rPr lang="fr-FR" dirty="0">
                          <a:latin typeface="Cambria Math" panose="02040503050406030204" pitchFamily="18" charset="0"/>
                        </a:rPr>
                        <m:t>cp</m:t>
                      </m:r>
                      <m:r>
                        <m:rPr>
                          <m:nor/>
                        </m:rPr>
                        <a:rPr lang="fr-FR" dirty="0">
                          <a:latin typeface="Cambria Math" panose="02040503050406030204" pitchFamily="18" charset="0"/>
                        </a:rPr>
                        <m:t>_</m:t>
                      </m:r>
                      <m:r>
                        <m:rPr>
                          <m:nor/>
                        </m:rPr>
                        <a:rPr lang="fr-FR" dirty="0">
                          <a:latin typeface="Cambria Math" panose="02040503050406030204" pitchFamily="18" charset="0"/>
                        </a:rPr>
                        <m:t>rad</m:t>
                      </m:r>
                      <m:r>
                        <a:rPr lang="fr-FR" i="1" dirty="0">
                          <a:latin typeface="Cambria Math" panose="02040503050406030204" pitchFamily="18" charset="0"/>
                        </a:rPr>
                        <m:t> =</m:t>
                      </m:r>
                      <m:sSub>
                        <m:sSubPr>
                          <m:ctrlPr>
                            <a:rPr lang="fr-FR" i="1" dirty="0">
                              <a:latin typeface="Cambria Math" panose="02040503050406030204" pitchFamily="18" charset="0"/>
                            </a:rPr>
                          </m:ctrlPr>
                        </m:sSubPr>
                        <m:e>
                          <m:bar>
                            <m:barPr>
                              <m:pos m:val="top"/>
                              <m:ctrlPr>
                                <a:rPr lang="fr-FR" i="1" dirty="0">
                                  <a:latin typeface="Cambria Math" panose="02040503050406030204" pitchFamily="18" charset="0"/>
                                </a:rPr>
                              </m:ctrlPr>
                            </m:barPr>
                            <m:e>
                              <m:d>
                                <m:dPr>
                                  <m:ctrlPr>
                                    <a:rPr lang="fr-FR" i="1" dirty="0">
                                      <a:latin typeface="Cambria Math" panose="02040503050406030204" pitchFamily="18" charset="0"/>
                                    </a:rPr>
                                  </m:ctrlPr>
                                </m:dPr>
                                <m:e>
                                  <m:r>
                                    <m:rPr>
                                      <m:nor/>
                                    </m:rPr>
                                    <a:rPr lang="fr-FR" dirty="0">
                                      <a:latin typeface="Cambria Math" panose="02040503050406030204" pitchFamily="18" charset="0"/>
                                    </a:rPr>
                                    <m:t>ta</m:t>
                                  </m:r>
                                  <m:r>
                                    <a:rPr lang="fr-FR" i="1" dirty="0">
                                      <a:latin typeface="Cambria Math" panose="02040503050406030204" pitchFamily="18" charset="0"/>
                                    </a:rPr>
                                    <m:t>−</m:t>
                                  </m:r>
                                  <m:r>
                                    <m:rPr>
                                      <m:nor/>
                                    </m:rPr>
                                    <a:rPr lang="fr-FR" dirty="0">
                                      <a:latin typeface="Cambria Math" panose="02040503050406030204" pitchFamily="18" charset="0"/>
                                    </a:rPr>
                                    <m:t>tsky</m:t>
                                  </m:r>
                                </m:e>
                              </m:d>
                            </m:e>
                          </m:bar>
                        </m:e>
                        <m:sub>
                          <m:r>
                            <a:rPr lang="fr-FR" i="1" dirty="0">
                              <a:latin typeface="Cambria Math" panose="02040503050406030204" pitchFamily="18" charset="0"/>
                            </a:rPr>
                            <m:t>𝑛𝑖𝑔h𝑡</m:t>
                          </m:r>
                        </m:sub>
                      </m:sSub>
                    </m:oMath>
                  </m:oMathPara>
                </a14:m>
                <a:endParaRPr lang="fr-FR" dirty="0"/>
              </a:p>
              <a:p>
                <a:pPr lvl="1"/>
                <a:endParaRPr lang="fr-FR" dirty="0"/>
              </a:p>
              <a:p>
                <a:pPr lvl="1"/>
                <a:r>
                  <a:rPr lang="fr-FR" dirty="0"/>
                  <a:t>Protection solaire</a:t>
                </a:r>
                <a:endParaRPr lang="fr-FR" dirty="0">
                  <a:latin typeface="Cambria Math" panose="02040503050406030204" pitchFamily="18" charset="0"/>
                </a:endParaRPr>
              </a:p>
              <a:p>
                <a:pPr marL="23400" lvl="1" indent="0">
                  <a:buNone/>
                </a:pPr>
                <a14:m>
                  <m:oMathPara xmlns:m="http://schemas.openxmlformats.org/officeDocument/2006/math">
                    <m:oMathParaPr>
                      <m:jc m:val="centerGroup"/>
                    </m:oMathParaPr>
                    <m:oMath xmlns:m="http://schemas.openxmlformats.org/officeDocument/2006/math">
                      <m:r>
                        <m:rPr>
                          <m:nor/>
                        </m:rPr>
                        <a:rPr lang="fr-FR" dirty="0">
                          <a:latin typeface="Cambria Math" panose="02040503050406030204" pitchFamily="18" charset="0"/>
                        </a:rPr>
                        <m:t>cp</m:t>
                      </m:r>
                      <m:r>
                        <m:rPr>
                          <m:nor/>
                        </m:rPr>
                        <a:rPr lang="fr-FR" dirty="0">
                          <a:latin typeface="Cambria Math" panose="02040503050406030204" pitchFamily="18" charset="0"/>
                        </a:rPr>
                        <m:t>_</m:t>
                      </m:r>
                      <m:r>
                        <m:rPr>
                          <m:nor/>
                        </m:rPr>
                        <a:rPr lang="fr-FR" dirty="0">
                          <a:latin typeface="Cambria Math" panose="02040503050406030204" pitchFamily="18" charset="0"/>
                        </a:rPr>
                        <m:t>sol</m:t>
                      </m:r>
                      <m:r>
                        <a:rPr lang="fr-FR" i="1" dirty="0">
                          <a:latin typeface="Cambria Math" panose="02040503050406030204" pitchFamily="18" charset="0"/>
                        </a:rPr>
                        <m:t>=</m:t>
                      </m:r>
                      <m:f>
                        <m:fPr>
                          <m:ctrlPr>
                            <a:rPr lang="fr-FR" i="1" dirty="0">
                              <a:latin typeface="Cambria Math" panose="02040503050406030204" pitchFamily="18" charset="0"/>
                            </a:rPr>
                          </m:ctrlPr>
                        </m:fPr>
                        <m:num>
                          <m:bar>
                            <m:barPr>
                              <m:pos m:val="top"/>
                              <m:ctrlPr>
                                <a:rPr lang="fr-FR" i="1" dirty="0">
                                  <a:latin typeface="Cambria Math" panose="02040503050406030204" pitchFamily="18" charset="0"/>
                                </a:rPr>
                              </m:ctrlPr>
                            </m:barPr>
                            <m:e>
                              <m:r>
                                <m:rPr>
                                  <m:nor/>
                                </m:rPr>
                                <a:rPr lang="fr-FR" dirty="0">
                                  <a:latin typeface="Cambria Math" panose="02040503050406030204" pitchFamily="18" charset="0"/>
                                </a:rPr>
                                <m:t>rsw</m:t>
                              </m:r>
                              <m:r>
                                <m:rPr>
                                  <m:nor/>
                                </m:rPr>
                                <a:rPr lang="fr-FR" dirty="0">
                                  <a:latin typeface="Cambria Math" panose="02040503050406030204" pitchFamily="18" charset="0"/>
                                </a:rPr>
                                <m:t>_</m:t>
                              </m:r>
                              <m:r>
                                <m:rPr>
                                  <m:nor/>
                                </m:rPr>
                                <a:rPr lang="fr-FR" dirty="0">
                                  <a:latin typeface="Cambria Math" panose="02040503050406030204" pitchFamily="18" charset="0"/>
                                </a:rPr>
                                <m:t>dirh</m:t>
                              </m:r>
                            </m:e>
                          </m:bar>
                        </m:num>
                        <m:den>
                          <m:bar>
                            <m:barPr>
                              <m:pos m:val="top"/>
                              <m:ctrlPr>
                                <a:rPr lang="fr-FR" i="1" dirty="0">
                                  <a:latin typeface="Cambria Math" panose="02040503050406030204" pitchFamily="18" charset="0"/>
                                </a:rPr>
                              </m:ctrlPr>
                            </m:barPr>
                            <m:e>
                              <m:r>
                                <m:rPr>
                                  <m:nor/>
                                </m:rPr>
                                <a:rPr lang="fr-FR" dirty="0">
                                  <a:latin typeface="Cambria Math" panose="02040503050406030204" pitchFamily="18" charset="0"/>
                                </a:rPr>
                                <m:t>rsw</m:t>
                              </m:r>
                              <m:r>
                                <m:rPr>
                                  <m:nor/>
                                </m:rPr>
                                <a:rPr lang="fr-FR" dirty="0">
                                  <a:latin typeface="Cambria Math" panose="02040503050406030204" pitchFamily="18" charset="0"/>
                                </a:rPr>
                                <m:t>_</m:t>
                              </m:r>
                              <m:r>
                                <m:rPr>
                                  <m:nor/>
                                </m:rPr>
                                <a:rPr lang="fr-FR" dirty="0">
                                  <a:latin typeface="Cambria Math" panose="02040503050406030204" pitchFamily="18" charset="0"/>
                                </a:rPr>
                                <m:t>gh</m:t>
                              </m:r>
                            </m:e>
                          </m:bar>
                        </m:den>
                      </m:f>
                    </m:oMath>
                  </m:oMathPara>
                </a14:m>
                <a:endParaRPr lang="fr-FR" dirty="0"/>
              </a:p>
              <a:p>
                <a:pPr lvl="1"/>
                <a:endParaRPr lang="fr-FR" dirty="0"/>
              </a:p>
              <a:p>
                <a:pPr lvl="1"/>
                <a:r>
                  <a:rPr lang="fr-FR" dirty="0"/>
                  <a:t>Ventilation naturelle</a:t>
                </a:r>
              </a:p>
              <a:p>
                <a:pPr marL="23400" lvl="1" indent="0">
                  <a:buNone/>
                </a:pPr>
                <a14:m>
                  <m:oMathPara xmlns:m="http://schemas.openxmlformats.org/officeDocument/2006/math">
                    <m:oMathParaPr>
                      <m:jc m:val="centerGroup"/>
                    </m:oMathParaPr>
                    <m:oMath xmlns:m="http://schemas.openxmlformats.org/officeDocument/2006/math">
                      <m:r>
                        <m:rPr>
                          <m:nor/>
                        </m:rPr>
                        <a:rPr lang="fr-FR" dirty="0">
                          <a:latin typeface="Cambria Math" panose="02040503050406030204" pitchFamily="18" charset="0"/>
                        </a:rPr>
                        <m:t>cp</m:t>
                      </m:r>
                      <m:r>
                        <m:rPr>
                          <m:nor/>
                        </m:rPr>
                        <a:rPr lang="fr-FR" dirty="0">
                          <a:latin typeface="Cambria Math" panose="02040503050406030204" pitchFamily="18" charset="0"/>
                        </a:rPr>
                        <m:t>_</m:t>
                      </m:r>
                      <m:r>
                        <m:rPr>
                          <m:nor/>
                        </m:rPr>
                        <a:rPr lang="fr-FR" dirty="0">
                          <a:latin typeface="Cambria Math" panose="02040503050406030204" pitchFamily="18" charset="0"/>
                        </a:rPr>
                        <m:t>nv</m:t>
                      </m:r>
                      <m:r>
                        <a:rPr lang="fr-FR" i="1" dirty="0">
                          <a:latin typeface="Cambria Math" panose="02040503050406030204" pitchFamily="18" charset="0"/>
                        </a:rPr>
                        <m:t>=</m:t>
                      </m:r>
                      <m:sSub>
                        <m:sSubPr>
                          <m:ctrlPr>
                            <a:rPr lang="fr-FR" i="1" dirty="0">
                              <a:latin typeface="Cambria Math" panose="02040503050406030204" pitchFamily="18" charset="0"/>
                            </a:rPr>
                          </m:ctrlPr>
                        </m:sSubPr>
                        <m:e>
                          <m:bar>
                            <m:barPr>
                              <m:pos m:val="top"/>
                              <m:ctrlPr>
                                <a:rPr lang="fr-FR" i="1" dirty="0">
                                  <a:latin typeface="Cambria Math" panose="02040503050406030204" pitchFamily="18" charset="0"/>
                                </a:rPr>
                              </m:ctrlPr>
                            </m:barPr>
                            <m:e>
                              <m:d>
                                <m:dPr>
                                  <m:ctrlPr>
                                    <a:rPr lang="fr-FR" i="1" dirty="0">
                                      <a:latin typeface="Cambria Math" panose="02040503050406030204" pitchFamily="18" charset="0"/>
                                    </a:rPr>
                                  </m:ctrlPr>
                                </m:dPr>
                                <m:e>
                                  <m:r>
                                    <a:rPr lang="fr-FR" i="1" dirty="0">
                                      <a:latin typeface="Cambria Math" panose="02040503050406030204" pitchFamily="18" charset="0"/>
                                    </a:rPr>
                                    <m:t>𝐷𝑀𝑇</m:t>
                                  </m:r>
                                  <m:r>
                                    <a:rPr lang="fr-FR" i="1" dirty="0">
                                      <a:latin typeface="Cambria Math" panose="02040503050406030204" pitchFamily="18" charset="0"/>
                                    </a:rPr>
                                    <m:t>−</m:t>
                                  </m:r>
                                  <m:r>
                                    <m:rPr>
                                      <m:nor/>
                                    </m:rPr>
                                    <a:rPr lang="fr-FR" dirty="0">
                                      <a:latin typeface="Cambria Math" panose="02040503050406030204" pitchFamily="18" charset="0"/>
                                    </a:rPr>
                                    <m:t>ta</m:t>
                                  </m:r>
                                </m:e>
                              </m:d>
                            </m:e>
                          </m:bar>
                        </m:e>
                        <m:sub>
                          <m:r>
                            <a:rPr lang="fr-FR" i="1" dirty="0">
                              <a:latin typeface="Cambria Math" panose="02040503050406030204" pitchFamily="18" charset="0"/>
                            </a:rPr>
                            <m:t>𝑛𝑖𝑔h𝑡</m:t>
                          </m:r>
                        </m:sub>
                      </m:sSub>
                    </m:oMath>
                  </m:oMathPara>
                </a14:m>
                <a:endParaRPr lang="fr-FR" dirty="0"/>
              </a:p>
              <a:p>
                <a:pPr lvl="1"/>
                <a:endParaRPr lang="fr-FR" dirty="0"/>
              </a:p>
            </p:txBody>
          </p:sp>
        </mc:Choice>
        <mc:Fallback xmlns="">
          <p:sp>
            <p:nvSpPr>
              <p:cNvPr id="7" name="Espace réservé du contenu 6">
                <a:extLst>
                  <a:ext uri="{FF2B5EF4-FFF2-40B4-BE49-F238E27FC236}">
                    <a16:creationId xmlns:a16="http://schemas.microsoft.com/office/drawing/2014/main" id="{BCCB0F98-1143-4B6C-8D6F-81CFBBEAE05E}"/>
                  </a:ext>
                </a:extLst>
              </p:cNvPr>
              <p:cNvSpPr>
                <a:spLocks noGrp="1" noRot="1" noChangeAspect="1" noMove="1" noResize="1" noEditPoints="1" noAdjustHandles="1" noChangeArrowheads="1" noChangeShapeType="1" noTextEdit="1"/>
              </p:cNvSpPr>
              <p:nvPr>
                <p:ph type="body" sz="quarter" idx="14"/>
              </p:nvPr>
            </p:nvSpPr>
            <p:spPr>
              <a:blipFill>
                <a:blip r:embed="rId3"/>
                <a:stretch>
                  <a:fillRect l="-588" t="-1953"/>
                </a:stretch>
              </a:blipFill>
            </p:spPr>
            <p:txBody>
              <a:bodyPr/>
              <a:lstStyle/>
              <a:p>
                <a:r>
                  <a:rPr lang="fr-FR">
                    <a:noFill/>
                  </a:rPr>
                  <a:t> </a:t>
                </a:r>
              </a:p>
            </p:txBody>
          </p:sp>
        </mc:Fallback>
      </mc:AlternateContent>
      <p:pic>
        <p:nvPicPr>
          <p:cNvPr id="4" name="Image 3">
            <a:extLst>
              <a:ext uri="{FF2B5EF4-FFF2-40B4-BE49-F238E27FC236}">
                <a16:creationId xmlns:a16="http://schemas.microsoft.com/office/drawing/2014/main" id="{2FE27698-19BA-4CE0-AFF0-8F00B84C37C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65000" y="2259874"/>
            <a:ext cx="6406960" cy="3364301"/>
          </a:xfrm>
          <a:prstGeom prst="rect">
            <a:avLst/>
          </a:prstGeom>
        </p:spPr>
      </p:pic>
    </p:spTree>
    <p:extLst>
      <p:ext uri="{BB962C8B-B14F-4D97-AF65-F5344CB8AC3E}">
        <p14:creationId xmlns:p14="http://schemas.microsoft.com/office/powerpoint/2010/main" val="8345377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16AC6ED1-1EA5-4EFD-AC35-FDB2EAF59343}"/>
              </a:ext>
            </a:extLst>
          </p:cNvPr>
          <p:cNvSpPr>
            <a:spLocks noGrp="1"/>
          </p:cNvSpPr>
          <p:nvPr>
            <p:ph type="title"/>
          </p:nvPr>
        </p:nvSpPr>
        <p:spPr/>
        <p:txBody>
          <a:bodyPr/>
          <a:lstStyle/>
          <a:p>
            <a:r>
              <a:rPr lang="fr-FR" dirty="0">
                <a:solidFill>
                  <a:prstClr val="white"/>
                </a:solidFill>
              </a:rPr>
              <a:t>Caractérisation des canicules</a:t>
            </a:r>
            <a:endParaRPr lang="fr-FR" dirty="0"/>
          </a:p>
        </p:txBody>
      </p:sp>
      <p:sp>
        <p:nvSpPr>
          <p:cNvPr id="7" name="Espace réservé du contenu 6">
            <a:extLst>
              <a:ext uri="{FF2B5EF4-FFF2-40B4-BE49-F238E27FC236}">
                <a16:creationId xmlns:a16="http://schemas.microsoft.com/office/drawing/2014/main" id="{BCCB0F98-1143-4B6C-8D6F-81CFBBEAE05E}"/>
              </a:ext>
            </a:extLst>
          </p:cNvPr>
          <p:cNvSpPr>
            <a:spLocks noGrp="1"/>
          </p:cNvSpPr>
          <p:nvPr>
            <p:ph idx="1"/>
          </p:nvPr>
        </p:nvSpPr>
        <p:spPr/>
        <p:txBody>
          <a:bodyPr/>
          <a:lstStyle/>
          <a:p>
            <a:r>
              <a:rPr lang="fr-FR" dirty="0"/>
              <a:t>Indicateurs d’intensités de canicules</a:t>
            </a:r>
          </a:p>
          <a:p>
            <a:pPr lvl="1"/>
            <a:r>
              <a:rPr lang="fr-FR" dirty="0"/>
              <a:t>Associés aux méthodes d’identifications de canicules</a:t>
            </a:r>
          </a:p>
          <a:p>
            <a:pPr lvl="1"/>
            <a:r>
              <a:rPr lang="fr-FR" dirty="0" err="1"/>
              <a:t>intensity_spic</a:t>
            </a:r>
            <a:r>
              <a:rPr lang="fr-FR" dirty="0"/>
              <a:t> </a:t>
            </a:r>
            <a:r>
              <a:rPr lang="fr-FR" sz="1600" dirty="0"/>
              <a:t>(</a:t>
            </a:r>
            <a:r>
              <a:rPr lang="fr-FR" sz="1600" dirty="0" err="1"/>
              <a:t>Ouzeau</a:t>
            </a:r>
            <a:r>
              <a:rPr lang="fr-FR" sz="1600" dirty="0"/>
              <a:t> et al. 2016)</a:t>
            </a:r>
          </a:p>
          <a:p>
            <a:pPr lvl="1"/>
            <a:r>
              <a:rPr lang="fr-FR" dirty="0" err="1"/>
              <a:t>intensity_ehf</a:t>
            </a:r>
            <a:r>
              <a:rPr lang="fr-FR" dirty="0"/>
              <a:t> </a:t>
            </a:r>
            <a:r>
              <a:rPr lang="fr-FR" sz="1600" dirty="0"/>
              <a:t>(Nairn et al. 2014)</a:t>
            </a:r>
          </a:p>
          <a:p>
            <a:pPr lvl="1"/>
            <a:r>
              <a:rPr lang="fr-FR" dirty="0" err="1"/>
              <a:t>intensity_hwmi</a:t>
            </a:r>
            <a:r>
              <a:rPr lang="fr-FR" dirty="0"/>
              <a:t> </a:t>
            </a:r>
            <a:r>
              <a:rPr lang="fr-FR" sz="1600" dirty="0"/>
              <a:t>(Russo et al. 2014)</a:t>
            </a:r>
          </a:p>
          <a:p>
            <a:pPr marL="457200" lvl="1" indent="0">
              <a:buNone/>
            </a:pPr>
            <a:endParaRPr lang="fr-FR" dirty="0"/>
          </a:p>
        </p:txBody>
      </p:sp>
      <p:sp>
        <p:nvSpPr>
          <p:cNvPr id="3" name="Espace réservé du numéro de diapositive 2">
            <a:extLst>
              <a:ext uri="{FF2B5EF4-FFF2-40B4-BE49-F238E27FC236}">
                <a16:creationId xmlns:a16="http://schemas.microsoft.com/office/drawing/2014/main" id="{8CEABF9A-F896-4759-B6DD-B584A4572A66}"/>
              </a:ext>
            </a:extLst>
          </p:cNvPr>
          <p:cNvSpPr>
            <a:spLocks noGrp="1"/>
          </p:cNvSpPr>
          <p:nvPr>
            <p:ph type="sldNum" sz="quarter" idx="12"/>
          </p:nvPr>
        </p:nvSpPr>
        <p:spPr/>
        <p:txBody>
          <a:bodyPr/>
          <a:lstStyle/>
          <a:p>
            <a:fld id="{58141D07-DDEC-45F0-974D-E6B509287D42}" type="slidenum">
              <a:rPr lang="fr-FR" smtClean="0"/>
              <a:t>39</a:t>
            </a:fld>
            <a:endParaRPr lang="fr-FR"/>
          </a:p>
        </p:txBody>
      </p:sp>
      <p:sp>
        <p:nvSpPr>
          <p:cNvPr id="8" name="Espace réservé du texte 7">
            <a:extLst>
              <a:ext uri="{FF2B5EF4-FFF2-40B4-BE49-F238E27FC236}">
                <a16:creationId xmlns:a16="http://schemas.microsoft.com/office/drawing/2014/main" id="{013904CC-4F89-48F4-A485-00F69E1EF889}"/>
              </a:ext>
            </a:extLst>
          </p:cNvPr>
          <p:cNvSpPr>
            <a:spLocks noGrp="1"/>
          </p:cNvSpPr>
          <p:nvPr>
            <p:ph type="body" sz="quarter" idx="13"/>
          </p:nvPr>
        </p:nvSpPr>
        <p:spPr/>
        <p:txBody>
          <a:bodyPr/>
          <a:lstStyle/>
          <a:p>
            <a:r>
              <a:rPr lang="fr-FR" baseline="30000" dirty="0"/>
              <a:t>3ème</a:t>
            </a:r>
            <a:r>
              <a:rPr lang="fr-FR" dirty="0"/>
              <a:t> groupe</a:t>
            </a:r>
          </a:p>
        </p:txBody>
      </p:sp>
    </p:spTree>
    <p:extLst>
      <p:ext uri="{BB962C8B-B14F-4D97-AF65-F5344CB8AC3E}">
        <p14:creationId xmlns:p14="http://schemas.microsoft.com/office/powerpoint/2010/main" val="2577667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AFCD522-BD5D-450E-A093-A1AB47E679BB}"/>
              </a:ext>
            </a:extLst>
          </p:cNvPr>
          <p:cNvSpPr>
            <a:spLocks noGrp="1"/>
          </p:cNvSpPr>
          <p:nvPr>
            <p:ph type="title"/>
          </p:nvPr>
        </p:nvSpPr>
        <p:spPr/>
        <p:txBody>
          <a:bodyPr/>
          <a:lstStyle/>
          <a:p>
            <a:r>
              <a:rPr lang="fr-FR" dirty="0"/>
              <a:t>Introduction</a:t>
            </a:r>
          </a:p>
        </p:txBody>
      </p:sp>
      <p:sp>
        <p:nvSpPr>
          <p:cNvPr id="6" name="Espace réservé du contenu 5">
            <a:extLst>
              <a:ext uri="{FF2B5EF4-FFF2-40B4-BE49-F238E27FC236}">
                <a16:creationId xmlns:a16="http://schemas.microsoft.com/office/drawing/2014/main" id="{662057E9-E725-4CF1-8565-1B2F5E2ED770}"/>
              </a:ext>
            </a:extLst>
          </p:cNvPr>
          <p:cNvSpPr>
            <a:spLocks noGrp="1"/>
          </p:cNvSpPr>
          <p:nvPr>
            <p:ph idx="1"/>
          </p:nvPr>
        </p:nvSpPr>
        <p:spPr/>
        <p:txBody>
          <a:bodyPr>
            <a:normAutofit/>
          </a:bodyPr>
          <a:lstStyle/>
          <a:p>
            <a:r>
              <a:rPr lang="fr-FR" dirty="0"/>
              <a:t>Forte probabilité qu’un bâtiment soit soumis</a:t>
            </a:r>
          </a:p>
          <a:p>
            <a:pPr lvl="1"/>
            <a:r>
              <a:rPr lang="fr-FR" dirty="0"/>
              <a:t>A plusieurs canicules</a:t>
            </a:r>
          </a:p>
          <a:p>
            <a:pPr lvl="1"/>
            <a:r>
              <a:rPr lang="fr-FR" dirty="0"/>
              <a:t>Avec des caractéristiques différentes (± longues, ±chaudes…)</a:t>
            </a:r>
          </a:p>
          <a:p>
            <a:r>
              <a:rPr lang="fr-FR" dirty="0"/>
              <a:t>Diversité de canicules </a:t>
            </a:r>
          </a:p>
          <a:p>
            <a:pPr lvl="1"/>
            <a:r>
              <a:rPr lang="fr-FR" dirty="0"/>
              <a:t>Phénomène aléatoire des canicules</a:t>
            </a:r>
          </a:p>
          <a:p>
            <a:pPr lvl="1"/>
            <a:r>
              <a:rPr lang="fr-FR" dirty="0"/>
              <a:t>Evolutions du climat possible (différents scénarios, différents modèles…)</a:t>
            </a:r>
          </a:p>
          <a:p>
            <a:endParaRPr lang="fr-FR" dirty="0"/>
          </a:p>
        </p:txBody>
      </p:sp>
      <p:sp>
        <p:nvSpPr>
          <p:cNvPr id="3" name="Espace réservé du numéro de diapositive 2">
            <a:extLst>
              <a:ext uri="{FF2B5EF4-FFF2-40B4-BE49-F238E27FC236}">
                <a16:creationId xmlns:a16="http://schemas.microsoft.com/office/drawing/2014/main" id="{781AF782-630C-4446-B683-053180365BF4}"/>
              </a:ext>
            </a:extLst>
          </p:cNvPr>
          <p:cNvSpPr>
            <a:spLocks noGrp="1"/>
          </p:cNvSpPr>
          <p:nvPr>
            <p:ph type="sldNum" sz="quarter" idx="12"/>
          </p:nvPr>
        </p:nvSpPr>
        <p:spPr/>
        <p:txBody>
          <a:bodyPr/>
          <a:lstStyle/>
          <a:p>
            <a:fld id="{C413C47C-CB3D-446F-A459-5697A11475F8}" type="slidenum">
              <a:rPr lang="fr-FR" smtClean="0"/>
              <a:t>4</a:t>
            </a:fld>
            <a:endParaRPr lang="fr-FR"/>
          </a:p>
        </p:txBody>
      </p:sp>
      <p:sp>
        <p:nvSpPr>
          <p:cNvPr id="4" name="Espace réservé du texte 3">
            <a:extLst>
              <a:ext uri="{FF2B5EF4-FFF2-40B4-BE49-F238E27FC236}">
                <a16:creationId xmlns:a16="http://schemas.microsoft.com/office/drawing/2014/main" id="{AF9B6282-7576-4EEE-8C83-62F761D11D4C}"/>
              </a:ext>
            </a:extLst>
          </p:cNvPr>
          <p:cNvSpPr>
            <a:spLocks noGrp="1"/>
          </p:cNvSpPr>
          <p:nvPr>
            <p:ph type="body" sz="quarter" idx="13"/>
          </p:nvPr>
        </p:nvSpPr>
        <p:spPr/>
        <p:txBody>
          <a:bodyPr/>
          <a:lstStyle/>
          <a:p>
            <a:r>
              <a:rPr lang="fr-FR" dirty="0"/>
              <a:t>Données météorologiques</a:t>
            </a:r>
          </a:p>
        </p:txBody>
      </p:sp>
    </p:spTree>
    <p:extLst>
      <p:ext uri="{BB962C8B-B14F-4D97-AF65-F5344CB8AC3E}">
        <p14:creationId xmlns:p14="http://schemas.microsoft.com/office/powerpoint/2010/main" val="3060327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AFCD522-BD5D-450E-A093-A1AB47E679BB}"/>
              </a:ext>
            </a:extLst>
          </p:cNvPr>
          <p:cNvSpPr>
            <a:spLocks noGrp="1"/>
          </p:cNvSpPr>
          <p:nvPr>
            <p:ph type="title"/>
          </p:nvPr>
        </p:nvSpPr>
        <p:spPr/>
        <p:txBody>
          <a:bodyPr/>
          <a:lstStyle/>
          <a:p>
            <a:r>
              <a:rPr lang="fr-FR" dirty="0"/>
              <a:t>Introduction</a:t>
            </a:r>
          </a:p>
        </p:txBody>
      </p:sp>
      <p:sp>
        <p:nvSpPr>
          <p:cNvPr id="6" name="Espace réservé du contenu 5">
            <a:extLst>
              <a:ext uri="{FF2B5EF4-FFF2-40B4-BE49-F238E27FC236}">
                <a16:creationId xmlns:a16="http://schemas.microsoft.com/office/drawing/2014/main" id="{662057E9-E725-4CF1-8565-1B2F5E2ED770}"/>
              </a:ext>
            </a:extLst>
          </p:cNvPr>
          <p:cNvSpPr>
            <a:spLocks noGrp="1"/>
          </p:cNvSpPr>
          <p:nvPr>
            <p:ph idx="1"/>
          </p:nvPr>
        </p:nvSpPr>
        <p:spPr/>
        <p:txBody>
          <a:bodyPr>
            <a:normAutofit/>
          </a:bodyPr>
          <a:lstStyle/>
          <a:p>
            <a:r>
              <a:rPr lang="fr-FR" dirty="0"/>
              <a:t>Forte probabilité qu’un bâtiment soit soumis</a:t>
            </a:r>
          </a:p>
          <a:p>
            <a:pPr lvl="1"/>
            <a:r>
              <a:rPr lang="fr-FR" dirty="0"/>
              <a:t>A plusieurs canicules</a:t>
            </a:r>
          </a:p>
          <a:p>
            <a:pPr lvl="1"/>
            <a:r>
              <a:rPr lang="fr-FR" dirty="0"/>
              <a:t>Avec des caractéristiques différentes (± longues, ±chaudes…)</a:t>
            </a:r>
          </a:p>
          <a:p>
            <a:r>
              <a:rPr lang="fr-FR" dirty="0"/>
              <a:t>Diversité de canicules</a:t>
            </a:r>
          </a:p>
          <a:p>
            <a:pPr lvl="1"/>
            <a:r>
              <a:rPr lang="fr-FR" dirty="0"/>
              <a:t>Phénomène aléatoire des canicules</a:t>
            </a:r>
          </a:p>
          <a:p>
            <a:pPr lvl="1"/>
            <a:r>
              <a:rPr lang="fr-FR" dirty="0"/>
              <a:t>Evolutions du climat possible (différents scénarios, différents modèles…)</a:t>
            </a:r>
          </a:p>
          <a:p>
            <a:r>
              <a:rPr lang="en-US" dirty="0" err="1"/>
              <a:t>Données</a:t>
            </a:r>
            <a:r>
              <a:rPr lang="en-US" dirty="0"/>
              <a:t> </a:t>
            </a:r>
            <a:r>
              <a:rPr lang="en-US" dirty="0" err="1"/>
              <a:t>météorologiques</a:t>
            </a:r>
            <a:r>
              <a:rPr lang="en-US" dirty="0"/>
              <a:t>:</a:t>
            </a:r>
          </a:p>
          <a:p>
            <a:pPr lvl="1"/>
            <a:r>
              <a:rPr lang="fr-FR" dirty="0"/>
              <a:t>Jeu restreint de canicules</a:t>
            </a:r>
            <a:endParaRPr lang="en-US" dirty="0"/>
          </a:p>
          <a:p>
            <a:pPr lvl="1"/>
            <a:r>
              <a:rPr lang="en-US" dirty="0" err="1"/>
              <a:t>Représentatif</a:t>
            </a:r>
            <a:r>
              <a:rPr lang="en-US" dirty="0"/>
              <a:t> d’un </a:t>
            </a:r>
            <a:r>
              <a:rPr lang="en-US" dirty="0" err="1"/>
              <a:t>contexte</a:t>
            </a:r>
            <a:r>
              <a:rPr lang="en-US" dirty="0"/>
              <a:t> </a:t>
            </a:r>
            <a:r>
              <a:rPr lang="en-US" dirty="0" err="1"/>
              <a:t>géographique</a:t>
            </a:r>
            <a:r>
              <a:rPr lang="en-US" dirty="0"/>
              <a:t> (ex: Lyon)</a:t>
            </a:r>
          </a:p>
          <a:p>
            <a:pPr lvl="1"/>
            <a:r>
              <a:rPr lang="en-US" dirty="0" err="1"/>
              <a:t>Réchauffement</a:t>
            </a:r>
            <a:r>
              <a:rPr lang="en-US" dirty="0"/>
              <a:t> </a:t>
            </a:r>
            <a:r>
              <a:rPr lang="en-US" dirty="0" err="1"/>
              <a:t>climatique</a:t>
            </a:r>
            <a:r>
              <a:rPr lang="en-US" dirty="0"/>
              <a:t> (2020-2100)</a:t>
            </a:r>
          </a:p>
          <a:p>
            <a:pPr lvl="1"/>
            <a:endParaRPr lang="en-US" dirty="0"/>
          </a:p>
          <a:p>
            <a:endParaRPr lang="fr-FR" dirty="0"/>
          </a:p>
        </p:txBody>
      </p:sp>
      <p:sp>
        <p:nvSpPr>
          <p:cNvPr id="3" name="Espace réservé du numéro de diapositive 2">
            <a:extLst>
              <a:ext uri="{FF2B5EF4-FFF2-40B4-BE49-F238E27FC236}">
                <a16:creationId xmlns:a16="http://schemas.microsoft.com/office/drawing/2014/main" id="{781AF782-630C-4446-B683-053180365BF4}"/>
              </a:ext>
            </a:extLst>
          </p:cNvPr>
          <p:cNvSpPr>
            <a:spLocks noGrp="1"/>
          </p:cNvSpPr>
          <p:nvPr>
            <p:ph type="sldNum" sz="quarter" idx="12"/>
          </p:nvPr>
        </p:nvSpPr>
        <p:spPr/>
        <p:txBody>
          <a:bodyPr/>
          <a:lstStyle/>
          <a:p>
            <a:fld id="{C413C47C-CB3D-446F-A459-5697A11475F8}" type="slidenum">
              <a:rPr lang="fr-FR" smtClean="0"/>
              <a:t>5</a:t>
            </a:fld>
            <a:endParaRPr lang="fr-FR"/>
          </a:p>
        </p:txBody>
      </p:sp>
      <p:sp>
        <p:nvSpPr>
          <p:cNvPr id="4" name="Espace réservé du texte 3">
            <a:extLst>
              <a:ext uri="{FF2B5EF4-FFF2-40B4-BE49-F238E27FC236}">
                <a16:creationId xmlns:a16="http://schemas.microsoft.com/office/drawing/2014/main" id="{AF9B6282-7576-4EEE-8C83-62F761D11D4C}"/>
              </a:ext>
            </a:extLst>
          </p:cNvPr>
          <p:cNvSpPr>
            <a:spLocks noGrp="1"/>
          </p:cNvSpPr>
          <p:nvPr>
            <p:ph type="body" sz="quarter" idx="13"/>
          </p:nvPr>
        </p:nvSpPr>
        <p:spPr/>
        <p:txBody>
          <a:bodyPr/>
          <a:lstStyle/>
          <a:p>
            <a:r>
              <a:rPr lang="fr-FR" dirty="0"/>
              <a:t>Données météorologiques</a:t>
            </a:r>
          </a:p>
        </p:txBody>
      </p:sp>
    </p:spTree>
    <p:extLst>
      <p:ext uri="{BB962C8B-B14F-4D97-AF65-F5344CB8AC3E}">
        <p14:creationId xmlns:p14="http://schemas.microsoft.com/office/powerpoint/2010/main" val="22819026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0A589095-FD06-4E6A-9079-1980E9C6834D}"/>
              </a:ext>
            </a:extLst>
          </p:cNvPr>
          <p:cNvSpPr/>
          <p:nvPr/>
        </p:nvSpPr>
        <p:spPr>
          <a:xfrm>
            <a:off x="6214055" y="1443677"/>
            <a:ext cx="4842174" cy="5156794"/>
          </a:xfrm>
          <a:prstGeom prst="rect">
            <a:avLst/>
          </a:prstGeom>
          <a:noFill/>
          <a:ln w="41275">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13212165-C5A2-42EB-8992-8110403B24A0}"/>
              </a:ext>
            </a:extLst>
          </p:cNvPr>
          <p:cNvSpPr/>
          <p:nvPr/>
        </p:nvSpPr>
        <p:spPr>
          <a:xfrm>
            <a:off x="173609" y="1443677"/>
            <a:ext cx="4842174" cy="5156794"/>
          </a:xfrm>
          <a:prstGeom prst="rect">
            <a:avLst/>
          </a:prstGeom>
          <a:noFill/>
          <a:ln w="41275">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re 4"/>
          <p:cNvSpPr>
            <a:spLocks noGrp="1"/>
          </p:cNvSpPr>
          <p:nvPr>
            <p:ph type="title"/>
          </p:nvPr>
        </p:nvSpPr>
        <p:spPr/>
        <p:txBody>
          <a:bodyPr/>
          <a:lstStyle/>
          <a:p>
            <a:r>
              <a:rPr lang="fr-FR" dirty="0"/>
              <a:t>Méthodologie</a:t>
            </a:r>
          </a:p>
        </p:txBody>
      </p:sp>
      <p:sp>
        <p:nvSpPr>
          <p:cNvPr id="2" name="Espace réservé du numéro de diapositive 1"/>
          <p:cNvSpPr>
            <a:spLocks noGrp="1"/>
          </p:cNvSpPr>
          <p:nvPr>
            <p:ph type="sldNum" sz="quarter" idx="12"/>
          </p:nvPr>
        </p:nvSpPr>
        <p:spPr/>
        <p:txBody>
          <a:bodyPr/>
          <a:lstStyle/>
          <a:p>
            <a:fld id="{58141D07-DDEC-45F0-974D-E6B509287D42}" type="slidenum">
              <a:rPr lang="fr-FR" smtClean="0"/>
              <a:t>6</a:t>
            </a:fld>
            <a:endParaRPr lang="fr-FR"/>
          </a:p>
        </p:txBody>
      </p:sp>
      <p:graphicFrame>
        <p:nvGraphicFramePr>
          <p:cNvPr id="8" name="Tableau 7">
            <a:extLst>
              <a:ext uri="{FF2B5EF4-FFF2-40B4-BE49-F238E27FC236}">
                <a16:creationId xmlns:a16="http://schemas.microsoft.com/office/drawing/2014/main" id="{4695AFD7-97CF-4FD4-81DD-071D3C70D2E6}"/>
              </a:ext>
            </a:extLst>
          </p:cNvPr>
          <p:cNvGraphicFramePr>
            <a:graphicFrameLocks noGrp="1"/>
          </p:cNvGraphicFramePr>
          <p:nvPr>
            <p:extLst>
              <p:ext uri="{D42A27DB-BD31-4B8C-83A1-F6EECF244321}">
                <p14:modId xmlns:p14="http://schemas.microsoft.com/office/powerpoint/2010/main" val="3161355875"/>
              </p:ext>
            </p:extLst>
          </p:nvPr>
        </p:nvGraphicFramePr>
        <p:xfrm>
          <a:off x="331082" y="4216319"/>
          <a:ext cx="2035482" cy="2194560"/>
        </p:xfrm>
        <a:graphic>
          <a:graphicData uri="http://schemas.openxmlformats.org/drawingml/2006/table">
            <a:tbl>
              <a:tblPr firstRow="1" bandRow="1">
                <a:tableStyleId>{5940675A-B579-460E-94D1-54222C63F5DA}</a:tableStyleId>
              </a:tblPr>
              <a:tblGrid>
                <a:gridCol w="2035482">
                  <a:extLst>
                    <a:ext uri="{9D8B030D-6E8A-4147-A177-3AD203B41FA5}">
                      <a16:colId xmlns:a16="http://schemas.microsoft.com/office/drawing/2014/main" val="3706698895"/>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noProof="0" dirty="0">
                          <a:solidFill>
                            <a:schemeClr val="tx1"/>
                          </a:solidFill>
                        </a:rPr>
                        <a:t>Etape 1: Collecte de projections météorologiques</a:t>
                      </a:r>
                    </a:p>
                  </a:txBody>
                  <a:tcPr>
                    <a:solidFill>
                      <a:schemeClr val="bg1">
                        <a:lumMod val="85000"/>
                      </a:schemeClr>
                    </a:solidFill>
                  </a:tcPr>
                </a:tc>
                <a:extLst>
                  <a:ext uri="{0D108BD9-81ED-4DB2-BD59-A6C34878D82A}">
                    <a16:rowId xmlns:a16="http://schemas.microsoft.com/office/drawing/2014/main" val="2632727836"/>
                  </a:ext>
                </a:extLst>
              </a:tr>
              <a:tr h="370840">
                <a:tc>
                  <a:txBody>
                    <a:bodyPr/>
                    <a:lstStyle/>
                    <a:p>
                      <a:pPr algn="l"/>
                      <a:endParaRPr lang="fr-FR" sz="1400" dirty="0">
                        <a:solidFill>
                          <a:schemeClr val="accent6">
                            <a:lumMod val="75000"/>
                          </a:schemeClr>
                        </a:solidFill>
                      </a:endParaRPr>
                    </a:p>
                    <a:p>
                      <a:pPr algn="l"/>
                      <a:endParaRPr lang="fr-FR" sz="1400" dirty="0">
                        <a:solidFill>
                          <a:schemeClr val="accent6">
                            <a:lumMod val="75000"/>
                          </a:schemeClr>
                        </a:solidFill>
                      </a:endParaRPr>
                    </a:p>
                    <a:p>
                      <a:pPr algn="l"/>
                      <a:endParaRPr lang="fr-FR" sz="1400" dirty="0">
                        <a:solidFill>
                          <a:schemeClr val="accent6">
                            <a:lumMod val="75000"/>
                          </a:schemeClr>
                        </a:solidFill>
                      </a:endParaRPr>
                    </a:p>
                    <a:p>
                      <a:pPr algn="ctr"/>
                      <a:endParaRPr lang="fr-FR" sz="1400" dirty="0">
                        <a:solidFill>
                          <a:schemeClr val="accent6">
                            <a:lumMod val="75000"/>
                          </a:schemeClr>
                        </a:solidFill>
                      </a:endParaRPr>
                    </a:p>
                    <a:p>
                      <a:pPr algn="ctr"/>
                      <a:endParaRPr lang="fr-FR" sz="1400" dirty="0">
                        <a:solidFill>
                          <a:schemeClr val="accent6">
                            <a:lumMod val="75000"/>
                          </a:schemeClr>
                        </a:solidFill>
                      </a:endParaRPr>
                    </a:p>
                    <a:p>
                      <a:pPr algn="ctr"/>
                      <a:endParaRPr lang="fr-FR" sz="1400" dirty="0">
                        <a:solidFill>
                          <a:schemeClr val="accent6">
                            <a:lumMod val="75000"/>
                          </a:schemeClr>
                        </a:solidFill>
                      </a:endParaRPr>
                    </a:p>
                  </a:txBody>
                  <a:tcPr/>
                </a:tc>
                <a:extLst>
                  <a:ext uri="{0D108BD9-81ED-4DB2-BD59-A6C34878D82A}">
                    <a16:rowId xmlns:a16="http://schemas.microsoft.com/office/drawing/2014/main" val="557367934"/>
                  </a:ext>
                </a:extLst>
              </a:tr>
            </a:tbl>
          </a:graphicData>
        </a:graphic>
      </p:graphicFrame>
      <p:cxnSp>
        <p:nvCxnSpPr>
          <p:cNvPr id="31" name="Connecteur droit avec flèche 30">
            <a:extLst>
              <a:ext uri="{FF2B5EF4-FFF2-40B4-BE49-F238E27FC236}">
                <a16:creationId xmlns:a16="http://schemas.microsoft.com/office/drawing/2014/main" id="{E7D8C461-EBBA-4309-A62C-FC0118AF981C}"/>
              </a:ext>
            </a:extLst>
          </p:cNvPr>
          <p:cNvCxnSpPr>
            <a:cxnSpLocks/>
          </p:cNvCxnSpPr>
          <p:nvPr/>
        </p:nvCxnSpPr>
        <p:spPr>
          <a:xfrm>
            <a:off x="2366564" y="4491211"/>
            <a:ext cx="323133" cy="0"/>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38" name="Tableau 37">
            <a:extLst>
              <a:ext uri="{FF2B5EF4-FFF2-40B4-BE49-F238E27FC236}">
                <a16:creationId xmlns:a16="http://schemas.microsoft.com/office/drawing/2014/main" id="{7075BF57-DD19-475A-98F3-0D39F88416D6}"/>
              </a:ext>
            </a:extLst>
          </p:cNvPr>
          <p:cNvGraphicFramePr>
            <a:graphicFrameLocks noGrp="1"/>
          </p:cNvGraphicFramePr>
          <p:nvPr>
            <p:extLst>
              <p:ext uri="{D42A27DB-BD31-4B8C-83A1-F6EECF244321}">
                <p14:modId xmlns:p14="http://schemas.microsoft.com/office/powerpoint/2010/main" val="519319817"/>
              </p:ext>
            </p:extLst>
          </p:nvPr>
        </p:nvGraphicFramePr>
        <p:xfrm>
          <a:off x="2689696" y="4216319"/>
          <a:ext cx="2071454" cy="2194560"/>
        </p:xfrm>
        <a:graphic>
          <a:graphicData uri="http://schemas.openxmlformats.org/drawingml/2006/table">
            <a:tbl>
              <a:tblPr firstRow="1" bandRow="1">
                <a:tableStyleId>{5940675A-B579-460E-94D1-54222C63F5DA}</a:tableStyleId>
              </a:tblPr>
              <a:tblGrid>
                <a:gridCol w="2071454">
                  <a:extLst>
                    <a:ext uri="{9D8B030D-6E8A-4147-A177-3AD203B41FA5}">
                      <a16:colId xmlns:a16="http://schemas.microsoft.com/office/drawing/2014/main" val="3706698895"/>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noProof="0" dirty="0">
                          <a:solidFill>
                            <a:schemeClr val="tx1"/>
                          </a:solidFill>
                        </a:rPr>
                        <a:t>Etape 2: Identification des </a:t>
                      </a:r>
                      <a:r>
                        <a:rPr lang="fr-FR" sz="1600" b="0" dirty="0">
                          <a:solidFill>
                            <a:schemeClr val="tx1"/>
                          </a:solidFill>
                        </a:rPr>
                        <a:t>canicules</a:t>
                      </a:r>
                      <a:endParaRPr lang="fr-FR" sz="1600" noProof="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noProof="0" dirty="0">
                        <a:solidFill>
                          <a:schemeClr val="tx1"/>
                        </a:solidFill>
                      </a:endParaRPr>
                    </a:p>
                  </a:txBody>
                  <a:tcPr>
                    <a:solidFill>
                      <a:schemeClr val="bg1">
                        <a:lumMod val="85000"/>
                      </a:schemeClr>
                    </a:solidFill>
                  </a:tcPr>
                </a:tc>
                <a:extLst>
                  <a:ext uri="{0D108BD9-81ED-4DB2-BD59-A6C34878D82A}">
                    <a16:rowId xmlns:a16="http://schemas.microsoft.com/office/drawing/2014/main" val="2632727836"/>
                  </a:ext>
                </a:extLst>
              </a:tr>
              <a:tr h="370840">
                <a:tc>
                  <a:txBody>
                    <a:bodyPr/>
                    <a:lstStyle/>
                    <a:p>
                      <a:pPr algn="l"/>
                      <a:endParaRPr lang="fr-FR" sz="1400" dirty="0">
                        <a:solidFill>
                          <a:schemeClr val="accent6">
                            <a:lumMod val="75000"/>
                          </a:schemeClr>
                        </a:solidFill>
                      </a:endParaRPr>
                    </a:p>
                    <a:p>
                      <a:pPr algn="l"/>
                      <a:endParaRPr lang="fr-FR" sz="1400" dirty="0">
                        <a:solidFill>
                          <a:schemeClr val="accent6">
                            <a:lumMod val="75000"/>
                          </a:schemeClr>
                        </a:solidFill>
                      </a:endParaRPr>
                    </a:p>
                    <a:p>
                      <a:pPr algn="l"/>
                      <a:endParaRPr lang="fr-FR" sz="1400" dirty="0">
                        <a:solidFill>
                          <a:schemeClr val="accent6">
                            <a:lumMod val="75000"/>
                          </a:schemeClr>
                        </a:solidFill>
                      </a:endParaRPr>
                    </a:p>
                    <a:p>
                      <a:pPr algn="l"/>
                      <a:endParaRPr lang="fr-FR" sz="1400" dirty="0">
                        <a:solidFill>
                          <a:schemeClr val="accent6">
                            <a:lumMod val="75000"/>
                          </a:schemeClr>
                        </a:solidFill>
                      </a:endParaRPr>
                    </a:p>
                    <a:p>
                      <a:pPr algn="l"/>
                      <a:endParaRPr lang="fr-FR" sz="1400" dirty="0">
                        <a:solidFill>
                          <a:schemeClr val="accent6">
                            <a:lumMod val="75000"/>
                          </a:schemeClr>
                        </a:solidFill>
                      </a:endParaRPr>
                    </a:p>
                    <a:p>
                      <a:pPr algn="l"/>
                      <a:endParaRPr lang="fr-FR" sz="1400" dirty="0">
                        <a:solidFill>
                          <a:schemeClr val="accent6">
                            <a:lumMod val="75000"/>
                          </a:schemeClr>
                        </a:solidFill>
                      </a:endParaRPr>
                    </a:p>
                  </a:txBody>
                  <a:tcPr/>
                </a:tc>
                <a:extLst>
                  <a:ext uri="{0D108BD9-81ED-4DB2-BD59-A6C34878D82A}">
                    <a16:rowId xmlns:a16="http://schemas.microsoft.com/office/drawing/2014/main" val="557367934"/>
                  </a:ext>
                </a:extLst>
              </a:tr>
            </a:tbl>
          </a:graphicData>
        </a:graphic>
      </p:graphicFrame>
      <p:cxnSp>
        <p:nvCxnSpPr>
          <p:cNvPr id="40" name="Connecteur droit avec flèche 39">
            <a:extLst>
              <a:ext uri="{FF2B5EF4-FFF2-40B4-BE49-F238E27FC236}">
                <a16:creationId xmlns:a16="http://schemas.microsoft.com/office/drawing/2014/main" id="{6904C60A-EC40-4981-857E-CA03D985A56F}"/>
              </a:ext>
            </a:extLst>
          </p:cNvPr>
          <p:cNvCxnSpPr>
            <a:cxnSpLocks/>
          </p:cNvCxnSpPr>
          <p:nvPr/>
        </p:nvCxnSpPr>
        <p:spPr>
          <a:xfrm>
            <a:off x="4761150" y="4475200"/>
            <a:ext cx="1662835" cy="0"/>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42" name="Tableau 41">
            <a:extLst>
              <a:ext uri="{FF2B5EF4-FFF2-40B4-BE49-F238E27FC236}">
                <a16:creationId xmlns:a16="http://schemas.microsoft.com/office/drawing/2014/main" id="{6AF7CB6C-A0D3-4041-BCFA-14B79211F70B}"/>
              </a:ext>
            </a:extLst>
          </p:cNvPr>
          <p:cNvGraphicFramePr>
            <a:graphicFrameLocks noGrp="1"/>
          </p:cNvGraphicFramePr>
          <p:nvPr>
            <p:extLst>
              <p:ext uri="{D42A27DB-BD31-4B8C-83A1-F6EECF244321}">
                <p14:modId xmlns:p14="http://schemas.microsoft.com/office/powerpoint/2010/main" val="2969083568"/>
              </p:ext>
            </p:extLst>
          </p:nvPr>
        </p:nvGraphicFramePr>
        <p:xfrm>
          <a:off x="6423985" y="2658829"/>
          <a:ext cx="2035482" cy="3861961"/>
        </p:xfrm>
        <a:graphic>
          <a:graphicData uri="http://schemas.openxmlformats.org/drawingml/2006/table">
            <a:tbl>
              <a:tblPr firstRow="1" bandRow="1">
                <a:tableStyleId>{5940675A-B579-460E-94D1-54222C63F5DA}</a:tableStyleId>
              </a:tblPr>
              <a:tblGrid>
                <a:gridCol w="2035482">
                  <a:extLst>
                    <a:ext uri="{9D8B030D-6E8A-4147-A177-3AD203B41FA5}">
                      <a16:colId xmlns:a16="http://schemas.microsoft.com/office/drawing/2014/main" val="3706698895"/>
                    </a:ext>
                  </a:extLst>
                </a:gridCol>
              </a:tblGrid>
              <a:tr h="8778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noProof="0" dirty="0">
                          <a:solidFill>
                            <a:schemeClr val="tx1"/>
                          </a:solidFill>
                        </a:rPr>
                        <a:t>Etape 3: Espace de caractérisation des </a:t>
                      </a:r>
                      <a:r>
                        <a:rPr lang="fr-FR" sz="1600" b="0" dirty="0">
                          <a:solidFill>
                            <a:schemeClr val="tx1"/>
                          </a:solidFill>
                        </a:rPr>
                        <a:t>canicules</a:t>
                      </a:r>
                      <a:endParaRPr lang="en-US" sz="1600" noProof="0" dirty="0">
                        <a:solidFill>
                          <a:schemeClr val="tx1"/>
                        </a:solidFill>
                      </a:endParaRPr>
                    </a:p>
                  </a:txBody>
                  <a:tcPr>
                    <a:solidFill>
                      <a:schemeClr val="bg1">
                        <a:lumMod val="85000"/>
                      </a:schemeClr>
                    </a:solidFill>
                  </a:tcPr>
                </a:tc>
                <a:extLst>
                  <a:ext uri="{0D108BD9-81ED-4DB2-BD59-A6C34878D82A}">
                    <a16:rowId xmlns:a16="http://schemas.microsoft.com/office/drawing/2014/main" val="2632727836"/>
                  </a:ext>
                </a:extLst>
              </a:tr>
              <a:tr h="2984066">
                <a:tc>
                  <a:txBody>
                    <a:bodyPr/>
                    <a:lstStyle/>
                    <a:p>
                      <a:pPr algn="l"/>
                      <a:endParaRPr lang="fr-FR" sz="1400" dirty="0">
                        <a:solidFill>
                          <a:schemeClr val="accent6">
                            <a:lumMod val="7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400" noProof="0" dirty="0">
                          <a:solidFill>
                            <a:schemeClr val="tx1"/>
                          </a:solidFill>
                        </a:rPr>
                        <a:t>Etape 3a: Jeu d’indicateurs étendu</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400" noProof="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400" noProof="0" dirty="0">
                          <a:solidFill>
                            <a:schemeClr val="tx1"/>
                          </a:solidFill>
                        </a:rPr>
                        <a:t>Etape 3b: Reduction du jeu d’indicateurs</a:t>
                      </a:r>
                      <a:endParaRPr lang="en-US" sz="1400" noProof="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noProof="0" dirty="0">
                        <a:solidFill>
                          <a:schemeClr val="tx1"/>
                        </a:solidFill>
                      </a:endParaRPr>
                    </a:p>
                    <a:p>
                      <a:pPr algn="l"/>
                      <a:endParaRPr lang="fr-FR" sz="1400" dirty="0">
                        <a:solidFill>
                          <a:schemeClr val="accent6">
                            <a:lumMod val="75000"/>
                          </a:schemeClr>
                        </a:solidFill>
                      </a:endParaRPr>
                    </a:p>
                    <a:p>
                      <a:pPr algn="l"/>
                      <a:endParaRPr lang="fr-FR" sz="1400" dirty="0">
                        <a:solidFill>
                          <a:schemeClr val="accent6">
                            <a:lumMod val="75000"/>
                          </a:schemeClr>
                        </a:solidFill>
                      </a:endParaRPr>
                    </a:p>
                    <a:p>
                      <a:pPr algn="l"/>
                      <a:endParaRPr lang="fr-FR" sz="1400" dirty="0">
                        <a:solidFill>
                          <a:schemeClr val="accent6">
                            <a:lumMod val="75000"/>
                          </a:schemeClr>
                        </a:solidFill>
                      </a:endParaRPr>
                    </a:p>
                    <a:p>
                      <a:pPr algn="l"/>
                      <a:endParaRPr lang="fr-FR" sz="1400" dirty="0">
                        <a:solidFill>
                          <a:schemeClr val="accent6">
                            <a:lumMod val="75000"/>
                          </a:schemeClr>
                        </a:solidFill>
                      </a:endParaRPr>
                    </a:p>
                    <a:p>
                      <a:pPr algn="l"/>
                      <a:endParaRPr lang="fr-FR" sz="1400" dirty="0">
                        <a:solidFill>
                          <a:schemeClr val="accent6">
                            <a:lumMod val="75000"/>
                          </a:schemeClr>
                        </a:solidFill>
                      </a:endParaRPr>
                    </a:p>
                  </a:txBody>
                  <a:tcPr/>
                </a:tc>
                <a:extLst>
                  <a:ext uri="{0D108BD9-81ED-4DB2-BD59-A6C34878D82A}">
                    <a16:rowId xmlns:a16="http://schemas.microsoft.com/office/drawing/2014/main" val="557367934"/>
                  </a:ext>
                </a:extLst>
              </a:tr>
            </a:tbl>
          </a:graphicData>
        </a:graphic>
      </p:graphicFrame>
      <p:graphicFrame>
        <p:nvGraphicFramePr>
          <p:cNvPr id="46" name="Tableau 45">
            <a:extLst>
              <a:ext uri="{FF2B5EF4-FFF2-40B4-BE49-F238E27FC236}">
                <a16:creationId xmlns:a16="http://schemas.microsoft.com/office/drawing/2014/main" id="{25C5C3E9-D78B-446A-83C8-F0924E9FCE2A}"/>
              </a:ext>
            </a:extLst>
          </p:cNvPr>
          <p:cNvGraphicFramePr>
            <a:graphicFrameLocks noGrp="1"/>
          </p:cNvGraphicFramePr>
          <p:nvPr>
            <p:extLst>
              <p:ext uri="{D42A27DB-BD31-4B8C-83A1-F6EECF244321}">
                <p14:modId xmlns:p14="http://schemas.microsoft.com/office/powerpoint/2010/main" val="2947447296"/>
              </p:ext>
            </p:extLst>
          </p:nvPr>
        </p:nvGraphicFramePr>
        <p:xfrm>
          <a:off x="8796709" y="4216319"/>
          <a:ext cx="2035482" cy="2194560"/>
        </p:xfrm>
        <a:graphic>
          <a:graphicData uri="http://schemas.openxmlformats.org/drawingml/2006/table">
            <a:tbl>
              <a:tblPr firstRow="1" bandRow="1">
                <a:tableStyleId>{5940675A-B579-460E-94D1-54222C63F5DA}</a:tableStyleId>
              </a:tblPr>
              <a:tblGrid>
                <a:gridCol w="2035482">
                  <a:extLst>
                    <a:ext uri="{9D8B030D-6E8A-4147-A177-3AD203B41FA5}">
                      <a16:colId xmlns:a16="http://schemas.microsoft.com/office/drawing/2014/main" val="3706698895"/>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noProof="0" dirty="0">
                          <a:solidFill>
                            <a:schemeClr val="tx1"/>
                          </a:solidFill>
                        </a:rPr>
                        <a:t>Etape 4: Sélection des </a:t>
                      </a:r>
                      <a:r>
                        <a:rPr lang="fr-FR" sz="1600" b="0" dirty="0">
                          <a:solidFill>
                            <a:schemeClr val="tx1"/>
                          </a:solidFill>
                        </a:rPr>
                        <a:t>canicules</a:t>
                      </a:r>
                      <a:endParaRPr lang="fr-FR" sz="1600" noProof="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noProof="0" dirty="0">
                        <a:solidFill>
                          <a:schemeClr val="tx1"/>
                        </a:solidFill>
                      </a:endParaRPr>
                    </a:p>
                  </a:txBody>
                  <a:tcPr>
                    <a:solidFill>
                      <a:schemeClr val="bg1">
                        <a:lumMod val="85000"/>
                      </a:schemeClr>
                    </a:solidFill>
                  </a:tcPr>
                </a:tc>
                <a:extLst>
                  <a:ext uri="{0D108BD9-81ED-4DB2-BD59-A6C34878D82A}">
                    <a16:rowId xmlns:a16="http://schemas.microsoft.com/office/drawing/2014/main" val="2632727836"/>
                  </a:ext>
                </a:extLst>
              </a:tr>
              <a:tr h="370840">
                <a:tc>
                  <a:txBody>
                    <a:bodyPr/>
                    <a:lstStyle/>
                    <a:p>
                      <a:pPr algn="l"/>
                      <a:endParaRPr lang="fr-FR" sz="1400" dirty="0">
                        <a:solidFill>
                          <a:schemeClr val="accent6">
                            <a:lumMod val="75000"/>
                          </a:schemeClr>
                        </a:solidFill>
                      </a:endParaRPr>
                    </a:p>
                    <a:p>
                      <a:pPr algn="l"/>
                      <a:endParaRPr lang="fr-FR" sz="1400" dirty="0">
                        <a:solidFill>
                          <a:schemeClr val="accent6">
                            <a:lumMod val="75000"/>
                          </a:schemeClr>
                        </a:solidFill>
                      </a:endParaRPr>
                    </a:p>
                    <a:p>
                      <a:pPr algn="l"/>
                      <a:endParaRPr lang="fr-FR" sz="1400" dirty="0">
                        <a:solidFill>
                          <a:schemeClr val="accent6">
                            <a:lumMod val="75000"/>
                          </a:schemeClr>
                        </a:solidFill>
                      </a:endParaRPr>
                    </a:p>
                    <a:p>
                      <a:pPr algn="l"/>
                      <a:endParaRPr lang="fr-FR" sz="1400" dirty="0">
                        <a:solidFill>
                          <a:schemeClr val="accent6">
                            <a:lumMod val="75000"/>
                          </a:schemeClr>
                        </a:solidFill>
                      </a:endParaRPr>
                    </a:p>
                    <a:p>
                      <a:pPr algn="l"/>
                      <a:endParaRPr lang="fr-FR" sz="1400" dirty="0">
                        <a:solidFill>
                          <a:schemeClr val="accent6">
                            <a:lumMod val="75000"/>
                          </a:schemeClr>
                        </a:solidFill>
                      </a:endParaRPr>
                    </a:p>
                    <a:p>
                      <a:pPr algn="l"/>
                      <a:endParaRPr lang="fr-FR" sz="1400" dirty="0">
                        <a:solidFill>
                          <a:schemeClr val="accent6">
                            <a:lumMod val="75000"/>
                          </a:schemeClr>
                        </a:solidFill>
                      </a:endParaRPr>
                    </a:p>
                  </a:txBody>
                  <a:tcPr/>
                </a:tc>
                <a:extLst>
                  <a:ext uri="{0D108BD9-81ED-4DB2-BD59-A6C34878D82A}">
                    <a16:rowId xmlns:a16="http://schemas.microsoft.com/office/drawing/2014/main" val="557367934"/>
                  </a:ext>
                </a:extLst>
              </a:tr>
            </a:tbl>
          </a:graphicData>
        </a:graphic>
      </p:graphicFrame>
      <p:cxnSp>
        <p:nvCxnSpPr>
          <p:cNvPr id="47" name="Connecteur droit avec flèche 46">
            <a:extLst>
              <a:ext uri="{FF2B5EF4-FFF2-40B4-BE49-F238E27FC236}">
                <a16:creationId xmlns:a16="http://schemas.microsoft.com/office/drawing/2014/main" id="{D2C1F403-7822-4B6F-9C6B-1E3E9F0E4AFB}"/>
              </a:ext>
            </a:extLst>
          </p:cNvPr>
          <p:cNvCxnSpPr>
            <a:cxnSpLocks/>
          </p:cNvCxnSpPr>
          <p:nvPr/>
        </p:nvCxnSpPr>
        <p:spPr>
          <a:xfrm>
            <a:off x="8473576" y="4491211"/>
            <a:ext cx="323133" cy="0"/>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9" name="Image 48">
            <a:extLst>
              <a:ext uri="{FF2B5EF4-FFF2-40B4-BE49-F238E27FC236}">
                <a16:creationId xmlns:a16="http://schemas.microsoft.com/office/drawing/2014/main" id="{D01FC43B-C7A2-4AE3-B789-CBE641F79A7B}"/>
              </a:ext>
            </a:extLst>
          </p:cNvPr>
          <p:cNvPicPr>
            <a:picLocks noChangeAspect="1"/>
          </p:cNvPicPr>
          <p:nvPr/>
        </p:nvPicPr>
        <p:blipFill rotWithShape="1">
          <a:blip r:embed="rId2">
            <a:extLst>
              <a:ext uri="{28A0092B-C50C-407E-A947-70E740481C1C}">
                <a14:useLocalDpi xmlns:a14="http://schemas.microsoft.com/office/drawing/2010/main" val="0"/>
              </a:ext>
            </a:extLst>
          </a:blip>
          <a:srcRect l="5716" t="12611" r="6466" b="17094"/>
          <a:stretch/>
        </p:blipFill>
        <p:spPr>
          <a:xfrm>
            <a:off x="519150" y="5228964"/>
            <a:ext cx="1659346" cy="957974"/>
          </a:xfrm>
          <a:prstGeom prst="rect">
            <a:avLst/>
          </a:prstGeom>
        </p:spPr>
      </p:pic>
      <p:pic>
        <p:nvPicPr>
          <p:cNvPr id="50" name="Graphique 6">
            <a:extLst>
              <a:ext uri="{FF2B5EF4-FFF2-40B4-BE49-F238E27FC236}">
                <a16:creationId xmlns:a16="http://schemas.microsoft.com/office/drawing/2014/main" id="{4FFC27E1-E7F2-44F8-ACB4-62EB13A583B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38317"/>
          <a:stretch/>
        </p:blipFill>
        <p:spPr>
          <a:xfrm>
            <a:off x="2894238" y="5228964"/>
            <a:ext cx="1491994" cy="1072280"/>
          </a:xfrm>
          <a:prstGeom prst="rect">
            <a:avLst/>
          </a:prstGeom>
        </p:spPr>
      </p:pic>
      <p:pic>
        <p:nvPicPr>
          <p:cNvPr id="54" name="Image 53">
            <a:extLst>
              <a:ext uri="{FF2B5EF4-FFF2-40B4-BE49-F238E27FC236}">
                <a16:creationId xmlns:a16="http://schemas.microsoft.com/office/drawing/2014/main" id="{D969666A-880E-44A4-9AA6-BA2D1864AB2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76958" y="5079531"/>
            <a:ext cx="1409696" cy="1164456"/>
          </a:xfrm>
          <a:prstGeom prst="rect">
            <a:avLst/>
          </a:prstGeom>
        </p:spPr>
      </p:pic>
      <p:sp>
        <p:nvSpPr>
          <p:cNvPr id="59" name="ZoneTexte 58">
            <a:extLst>
              <a:ext uri="{FF2B5EF4-FFF2-40B4-BE49-F238E27FC236}">
                <a16:creationId xmlns:a16="http://schemas.microsoft.com/office/drawing/2014/main" id="{F7475FD4-8BAE-431A-9059-2150C7D22BA5}"/>
              </a:ext>
            </a:extLst>
          </p:cNvPr>
          <p:cNvSpPr txBox="1"/>
          <p:nvPr/>
        </p:nvSpPr>
        <p:spPr>
          <a:xfrm>
            <a:off x="1395553" y="1468422"/>
            <a:ext cx="1881221" cy="369332"/>
          </a:xfrm>
          <a:prstGeom prst="rect">
            <a:avLst/>
          </a:prstGeom>
          <a:noFill/>
        </p:spPr>
        <p:txBody>
          <a:bodyPr wrap="none" rtlCol="0">
            <a:spAutoFit/>
          </a:bodyPr>
          <a:lstStyle/>
          <a:p>
            <a:r>
              <a:rPr lang="en-US" dirty="0">
                <a:solidFill>
                  <a:schemeClr val="accent2">
                    <a:lumMod val="75000"/>
                  </a:schemeClr>
                </a:solidFill>
              </a:rPr>
              <a:t>Dataset </a:t>
            </a:r>
            <a:r>
              <a:rPr lang="en-US" dirty="0" err="1">
                <a:solidFill>
                  <a:schemeClr val="accent2">
                    <a:lumMod val="75000"/>
                  </a:schemeClr>
                </a:solidFill>
              </a:rPr>
              <a:t>Canicules</a:t>
            </a:r>
            <a:endParaRPr lang="en-US" dirty="0">
              <a:solidFill>
                <a:schemeClr val="accent2">
                  <a:lumMod val="75000"/>
                </a:schemeClr>
              </a:solidFill>
            </a:endParaRPr>
          </a:p>
        </p:txBody>
      </p:sp>
      <p:sp>
        <p:nvSpPr>
          <p:cNvPr id="60" name="ZoneTexte 59">
            <a:extLst>
              <a:ext uri="{FF2B5EF4-FFF2-40B4-BE49-F238E27FC236}">
                <a16:creationId xmlns:a16="http://schemas.microsoft.com/office/drawing/2014/main" id="{37B24BE0-CA4E-4B4D-B849-D5F358EA6717}"/>
              </a:ext>
            </a:extLst>
          </p:cNvPr>
          <p:cNvSpPr txBox="1"/>
          <p:nvPr/>
        </p:nvSpPr>
        <p:spPr>
          <a:xfrm>
            <a:off x="7177434" y="1412920"/>
            <a:ext cx="2758256" cy="369332"/>
          </a:xfrm>
          <a:prstGeom prst="rect">
            <a:avLst/>
          </a:prstGeom>
          <a:noFill/>
        </p:spPr>
        <p:txBody>
          <a:bodyPr wrap="none" rtlCol="0">
            <a:spAutoFit/>
          </a:bodyPr>
          <a:lstStyle/>
          <a:p>
            <a:r>
              <a:rPr lang="en-US" dirty="0" err="1">
                <a:solidFill>
                  <a:schemeClr val="accent2">
                    <a:lumMod val="75000"/>
                  </a:schemeClr>
                </a:solidFill>
              </a:rPr>
              <a:t>Caractéristation</a:t>
            </a:r>
            <a:r>
              <a:rPr lang="en-US" dirty="0">
                <a:solidFill>
                  <a:schemeClr val="accent2">
                    <a:lumMod val="75000"/>
                  </a:schemeClr>
                </a:solidFill>
              </a:rPr>
              <a:t> / </a:t>
            </a:r>
            <a:r>
              <a:rPr lang="en-US" dirty="0" err="1">
                <a:solidFill>
                  <a:schemeClr val="accent2">
                    <a:lumMod val="75000"/>
                  </a:schemeClr>
                </a:solidFill>
              </a:rPr>
              <a:t>Sélection</a:t>
            </a:r>
            <a:endParaRPr lang="en-US" dirty="0">
              <a:solidFill>
                <a:schemeClr val="accent2">
                  <a:lumMod val="75000"/>
                </a:schemeClr>
              </a:solidFill>
            </a:endParaRPr>
          </a:p>
        </p:txBody>
      </p:sp>
      <p:pic>
        <p:nvPicPr>
          <p:cNvPr id="30" name="Image 29">
            <a:extLst>
              <a:ext uri="{FF2B5EF4-FFF2-40B4-BE49-F238E27FC236}">
                <a16:creationId xmlns:a16="http://schemas.microsoft.com/office/drawing/2014/main" id="{7CF1A7DC-CA02-4FF2-A056-C02A8593FCF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26926" y="5054354"/>
            <a:ext cx="1747348" cy="1189633"/>
          </a:xfrm>
          <a:prstGeom prst="rect">
            <a:avLst/>
          </a:prstGeom>
        </p:spPr>
      </p:pic>
      <p:cxnSp>
        <p:nvCxnSpPr>
          <p:cNvPr id="28" name="Connecteur droit avec flèche 27">
            <a:extLst>
              <a:ext uri="{FF2B5EF4-FFF2-40B4-BE49-F238E27FC236}">
                <a16:creationId xmlns:a16="http://schemas.microsoft.com/office/drawing/2014/main" id="{86E81019-7751-4DA0-9B45-BD9EA521637E}"/>
              </a:ext>
            </a:extLst>
          </p:cNvPr>
          <p:cNvCxnSpPr>
            <a:cxnSpLocks/>
          </p:cNvCxnSpPr>
          <p:nvPr/>
        </p:nvCxnSpPr>
        <p:spPr>
          <a:xfrm>
            <a:off x="10832191" y="4558702"/>
            <a:ext cx="875620" cy="0"/>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ZoneTexte 28">
            <a:extLst>
              <a:ext uri="{FF2B5EF4-FFF2-40B4-BE49-F238E27FC236}">
                <a16:creationId xmlns:a16="http://schemas.microsoft.com/office/drawing/2014/main" id="{87B6C7FE-FE0F-46E2-B4B2-379C52891877}"/>
              </a:ext>
            </a:extLst>
          </p:cNvPr>
          <p:cNvSpPr txBox="1"/>
          <p:nvPr/>
        </p:nvSpPr>
        <p:spPr>
          <a:xfrm>
            <a:off x="11015521" y="4035482"/>
            <a:ext cx="1328454" cy="523220"/>
          </a:xfrm>
          <a:prstGeom prst="rect">
            <a:avLst/>
          </a:prstGeom>
          <a:noFill/>
        </p:spPr>
        <p:txBody>
          <a:bodyPr wrap="square" rtlCol="0">
            <a:spAutoFit/>
          </a:bodyPr>
          <a:lstStyle/>
          <a:p>
            <a:pPr algn="ctr"/>
            <a:r>
              <a:rPr lang="fr-FR" sz="1400" dirty="0"/>
              <a:t>Jeu restreint </a:t>
            </a:r>
          </a:p>
          <a:p>
            <a:pPr algn="ctr"/>
            <a:r>
              <a:rPr lang="fr-FR" sz="1400" dirty="0"/>
              <a:t>de canicules</a:t>
            </a:r>
          </a:p>
        </p:txBody>
      </p:sp>
      <p:sp>
        <p:nvSpPr>
          <p:cNvPr id="32" name="ZoneTexte 31">
            <a:extLst>
              <a:ext uri="{FF2B5EF4-FFF2-40B4-BE49-F238E27FC236}">
                <a16:creationId xmlns:a16="http://schemas.microsoft.com/office/drawing/2014/main" id="{988BE6E7-140D-4126-A8BD-993093279649}"/>
              </a:ext>
            </a:extLst>
          </p:cNvPr>
          <p:cNvSpPr txBox="1"/>
          <p:nvPr/>
        </p:nvSpPr>
        <p:spPr>
          <a:xfrm>
            <a:off x="1721546" y="3533852"/>
            <a:ext cx="1746300" cy="523220"/>
          </a:xfrm>
          <a:prstGeom prst="rect">
            <a:avLst/>
          </a:prstGeom>
          <a:noFill/>
        </p:spPr>
        <p:txBody>
          <a:bodyPr wrap="square" rtlCol="0">
            <a:spAutoFit/>
          </a:bodyPr>
          <a:lstStyle/>
          <a:p>
            <a:pPr algn="ctr"/>
            <a:r>
              <a:rPr lang="fr-FR" sz="1400" dirty="0"/>
              <a:t>Jeu de projections météorologiques</a:t>
            </a:r>
          </a:p>
        </p:txBody>
      </p:sp>
      <p:sp>
        <p:nvSpPr>
          <p:cNvPr id="33" name="ZoneTexte 32">
            <a:extLst>
              <a:ext uri="{FF2B5EF4-FFF2-40B4-BE49-F238E27FC236}">
                <a16:creationId xmlns:a16="http://schemas.microsoft.com/office/drawing/2014/main" id="{32F6BC86-1CB9-444C-8D36-251B1E0F6E61}"/>
              </a:ext>
            </a:extLst>
          </p:cNvPr>
          <p:cNvSpPr txBox="1"/>
          <p:nvPr/>
        </p:nvSpPr>
        <p:spPr>
          <a:xfrm>
            <a:off x="4765145" y="3815905"/>
            <a:ext cx="1746300" cy="523220"/>
          </a:xfrm>
          <a:prstGeom prst="rect">
            <a:avLst/>
          </a:prstGeom>
          <a:noFill/>
        </p:spPr>
        <p:txBody>
          <a:bodyPr wrap="square" rtlCol="0">
            <a:spAutoFit/>
          </a:bodyPr>
          <a:lstStyle/>
          <a:p>
            <a:pPr algn="ctr"/>
            <a:r>
              <a:rPr lang="fr-FR" sz="1400" dirty="0"/>
              <a:t>Jeu élargi de canicules</a:t>
            </a:r>
          </a:p>
        </p:txBody>
      </p:sp>
    </p:spTree>
    <p:extLst>
      <p:ext uri="{BB962C8B-B14F-4D97-AF65-F5344CB8AC3E}">
        <p14:creationId xmlns:p14="http://schemas.microsoft.com/office/powerpoint/2010/main" val="2909264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55A5A177-AA92-453E-9DC3-C3AA62244503}"/>
              </a:ext>
            </a:extLst>
          </p:cNvPr>
          <p:cNvSpPr>
            <a:spLocks noGrp="1"/>
          </p:cNvSpPr>
          <p:nvPr>
            <p:ph type="sldNum" sz="quarter" idx="12"/>
          </p:nvPr>
        </p:nvSpPr>
        <p:spPr/>
        <p:txBody>
          <a:bodyPr/>
          <a:lstStyle/>
          <a:p>
            <a:fld id="{58141D07-DDEC-45F0-974D-E6B509287D42}" type="slidenum">
              <a:rPr lang="fr-FR" smtClean="0"/>
              <a:t>7</a:t>
            </a:fld>
            <a:endParaRPr lang="fr-FR"/>
          </a:p>
        </p:txBody>
      </p:sp>
      <p:sp>
        <p:nvSpPr>
          <p:cNvPr id="9" name="Espace réservé du texte 8">
            <a:extLst>
              <a:ext uri="{FF2B5EF4-FFF2-40B4-BE49-F238E27FC236}">
                <a16:creationId xmlns:a16="http://schemas.microsoft.com/office/drawing/2014/main" id="{6C891C8E-8819-489C-94C5-F305C45FC96E}"/>
              </a:ext>
            </a:extLst>
          </p:cNvPr>
          <p:cNvSpPr>
            <a:spLocks noGrp="1"/>
          </p:cNvSpPr>
          <p:nvPr>
            <p:ph type="body" sz="quarter" idx="13"/>
          </p:nvPr>
        </p:nvSpPr>
        <p:spPr/>
        <p:txBody>
          <a:bodyPr/>
          <a:lstStyle/>
          <a:p>
            <a:r>
              <a:rPr lang="fr-FR" b="0" dirty="0">
                <a:solidFill>
                  <a:schemeClr val="tx1"/>
                </a:solidFill>
              </a:rPr>
              <a:t>Etape 1: Collecte de projections météorologiques</a:t>
            </a:r>
          </a:p>
          <a:p>
            <a:r>
              <a:rPr lang="fr-FR" b="0" dirty="0">
                <a:solidFill>
                  <a:schemeClr val="tx1"/>
                </a:solidFill>
              </a:rPr>
              <a:t>Etape 2: Identification des canicules</a:t>
            </a:r>
          </a:p>
          <a:p>
            <a:r>
              <a:rPr lang="fr-FR" b="0" dirty="0">
                <a:solidFill>
                  <a:schemeClr val="tx1"/>
                </a:solidFill>
              </a:rPr>
              <a:t>Premières observations</a:t>
            </a:r>
          </a:p>
          <a:p>
            <a:r>
              <a:rPr lang="fr-FR" b="0" dirty="0">
                <a:solidFill>
                  <a:schemeClr val="tx1"/>
                </a:solidFill>
              </a:rPr>
              <a:t>Etape 3: Caractérisation des canicules</a:t>
            </a:r>
          </a:p>
          <a:p>
            <a:pPr lvl="1"/>
            <a:r>
              <a:rPr lang="fr-FR" dirty="0"/>
              <a:t>Etape 3a: Jeu d’indicateurs étendu</a:t>
            </a:r>
          </a:p>
          <a:p>
            <a:pPr lvl="1"/>
            <a:r>
              <a:rPr lang="fr-FR" b="0" dirty="0">
                <a:solidFill>
                  <a:schemeClr val="tx1"/>
                </a:solidFill>
              </a:rPr>
              <a:t>Etape 3b: Jeu d’indicateurs restreint</a:t>
            </a:r>
          </a:p>
          <a:p>
            <a:r>
              <a:rPr lang="fr-FR" b="0" dirty="0">
                <a:solidFill>
                  <a:schemeClr val="tx1"/>
                </a:solidFill>
              </a:rPr>
              <a:t>Etape 4: Sélection des canicules</a:t>
            </a:r>
            <a:endParaRPr lang="en-US" b="0" dirty="0">
              <a:solidFill>
                <a:schemeClr val="tx1"/>
              </a:solidFill>
            </a:endParaRPr>
          </a:p>
        </p:txBody>
      </p:sp>
    </p:spTree>
    <p:extLst>
      <p:ext uri="{BB962C8B-B14F-4D97-AF65-F5344CB8AC3E}">
        <p14:creationId xmlns:p14="http://schemas.microsoft.com/office/powerpoint/2010/main" val="16813683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55A5A177-AA92-453E-9DC3-C3AA62244503}"/>
              </a:ext>
            </a:extLst>
          </p:cNvPr>
          <p:cNvSpPr>
            <a:spLocks noGrp="1"/>
          </p:cNvSpPr>
          <p:nvPr>
            <p:ph type="sldNum" sz="quarter" idx="12"/>
          </p:nvPr>
        </p:nvSpPr>
        <p:spPr/>
        <p:txBody>
          <a:bodyPr/>
          <a:lstStyle/>
          <a:p>
            <a:fld id="{58141D07-DDEC-45F0-974D-E6B509287D42}" type="slidenum">
              <a:rPr lang="fr-FR" smtClean="0"/>
              <a:t>8</a:t>
            </a:fld>
            <a:endParaRPr lang="fr-FR"/>
          </a:p>
        </p:txBody>
      </p:sp>
      <p:sp>
        <p:nvSpPr>
          <p:cNvPr id="9" name="Espace réservé du texte 8">
            <a:extLst>
              <a:ext uri="{FF2B5EF4-FFF2-40B4-BE49-F238E27FC236}">
                <a16:creationId xmlns:a16="http://schemas.microsoft.com/office/drawing/2014/main" id="{6C891C8E-8819-489C-94C5-F305C45FC96E}"/>
              </a:ext>
            </a:extLst>
          </p:cNvPr>
          <p:cNvSpPr>
            <a:spLocks noGrp="1"/>
          </p:cNvSpPr>
          <p:nvPr>
            <p:ph type="body" sz="quarter" idx="13"/>
          </p:nvPr>
        </p:nvSpPr>
        <p:spPr/>
        <p:txBody>
          <a:bodyPr/>
          <a:lstStyle/>
          <a:p>
            <a:r>
              <a:rPr lang="fr-FR" dirty="0">
                <a:solidFill>
                  <a:schemeClr val="tx1"/>
                </a:solidFill>
              </a:rPr>
              <a:t>Etape 1: Collecte de projections météorologiques</a:t>
            </a:r>
          </a:p>
          <a:p>
            <a:r>
              <a:rPr lang="fr-FR" b="0" dirty="0">
                <a:solidFill>
                  <a:schemeClr val="tx1"/>
                </a:solidFill>
              </a:rPr>
              <a:t>Etape 2: Identification des canicules</a:t>
            </a:r>
          </a:p>
          <a:p>
            <a:r>
              <a:rPr lang="fr-FR" b="0" dirty="0">
                <a:solidFill>
                  <a:schemeClr val="tx1"/>
                </a:solidFill>
              </a:rPr>
              <a:t>Premières observations</a:t>
            </a:r>
          </a:p>
          <a:p>
            <a:r>
              <a:rPr lang="fr-FR" b="0" dirty="0">
                <a:solidFill>
                  <a:schemeClr val="tx1"/>
                </a:solidFill>
              </a:rPr>
              <a:t>Etape 3: Caractérisation des canicules</a:t>
            </a:r>
          </a:p>
          <a:p>
            <a:pPr lvl="1"/>
            <a:r>
              <a:rPr lang="fr-FR" dirty="0"/>
              <a:t>Etape 3a: Jeu d’indicateurs étendu</a:t>
            </a:r>
          </a:p>
          <a:p>
            <a:pPr lvl="1"/>
            <a:r>
              <a:rPr lang="fr-FR" b="0" dirty="0">
                <a:solidFill>
                  <a:schemeClr val="tx1"/>
                </a:solidFill>
              </a:rPr>
              <a:t>Etape 3b: Jeu d’indicateurs restreint</a:t>
            </a:r>
          </a:p>
          <a:p>
            <a:r>
              <a:rPr lang="fr-FR" b="0" dirty="0">
                <a:solidFill>
                  <a:schemeClr val="tx1"/>
                </a:solidFill>
              </a:rPr>
              <a:t>Etape 4: Sélection des canicules</a:t>
            </a:r>
            <a:endParaRPr lang="en-US" b="0" dirty="0">
              <a:solidFill>
                <a:schemeClr val="tx1"/>
              </a:solidFill>
            </a:endParaRPr>
          </a:p>
        </p:txBody>
      </p:sp>
    </p:spTree>
    <p:extLst>
      <p:ext uri="{BB962C8B-B14F-4D97-AF65-F5344CB8AC3E}">
        <p14:creationId xmlns:p14="http://schemas.microsoft.com/office/powerpoint/2010/main" val="1876993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1CC77A-AC09-42DB-878C-9CAF1C3A2D1B}"/>
              </a:ext>
            </a:extLst>
          </p:cNvPr>
          <p:cNvSpPr>
            <a:spLocks noGrp="1"/>
          </p:cNvSpPr>
          <p:nvPr>
            <p:ph type="title"/>
          </p:nvPr>
        </p:nvSpPr>
        <p:spPr/>
        <p:txBody>
          <a:bodyPr/>
          <a:lstStyle/>
          <a:p>
            <a:r>
              <a:rPr lang="fr-FR" dirty="0"/>
              <a:t>Collecte</a:t>
            </a:r>
          </a:p>
        </p:txBody>
      </p:sp>
      <p:sp>
        <p:nvSpPr>
          <p:cNvPr id="3" name="Espace réservé du numéro de diapositive 2">
            <a:extLst>
              <a:ext uri="{FF2B5EF4-FFF2-40B4-BE49-F238E27FC236}">
                <a16:creationId xmlns:a16="http://schemas.microsoft.com/office/drawing/2014/main" id="{BE20AE34-28B1-488A-A67A-7D408D4389D8}"/>
              </a:ext>
            </a:extLst>
          </p:cNvPr>
          <p:cNvSpPr>
            <a:spLocks noGrp="1"/>
          </p:cNvSpPr>
          <p:nvPr>
            <p:ph type="sldNum" sz="quarter" idx="12"/>
          </p:nvPr>
        </p:nvSpPr>
        <p:spPr/>
        <p:txBody>
          <a:bodyPr/>
          <a:lstStyle/>
          <a:p>
            <a:fld id="{58141D07-DDEC-45F0-974D-E6B509287D42}" type="slidenum">
              <a:rPr lang="fr-FR" smtClean="0"/>
              <a:t>9</a:t>
            </a:fld>
            <a:endParaRPr lang="fr-FR"/>
          </a:p>
        </p:txBody>
      </p:sp>
      <p:sp>
        <p:nvSpPr>
          <p:cNvPr id="4" name="Espace réservé du texte 3">
            <a:extLst>
              <a:ext uri="{FF2B5EF4-FFF2-40B4-BE49-F238E27FC236}">
                <a16:creationId xmlns:a16="http://schemas.microsoft.com/office/drawing/2014/main" id="{3C30113E-34A7-4A52-8782-3B113F94EC25}"/>
              </a:ext>
            </a:extLst>
          </p:cNvPr>
          <p:cNvSpPr>
            <a:spLocks noGrp="1"/>
          </p:cNvSpPr>
          <p:nvPr>
            <p:ph type="body" sz="quarter" idx="13"/>
          </p:nvPr>
        </p:nvSpPr>
        <p:spPr/>
        <p:txBody>
          <a:bodyPr/>
          <a:lstStyle/>
          <a:p>
            <a:r>
              <a:rPr lang="fr-FR" dirty="0"/>
              <a:t>Sources de données</a:t>
            </a:r>
          </a:p>
        </p:txBody>
      </p:sp>
      <mc:AlternateContent xmlns:mc="http://schemas.openxmlformats.org/markup-compatibility/2006" xmlns:a14="http://schemas.microsoft.com/office/drawing/2010/main">
        <mc:Choice Requires="a14">
          <p:sp>
            <p:nvSpPr>
              <p:cNvPr id="5" name="Espace réservé du contenu 4">
                <a:extLst>
                  <a:ext uri="{FF2B5EF4-FFF2-40B4-BE49-F238E27FC236}">
                    <a16:creationId xmlns:a16="http://schemas.microsoft.com/office/drawing/2014/main" id="{C3FBAC31-8493-4C96-86F8-050DF52B842A}"/>
                  </a:ext>
                </a:extLst>
              </p:cNvPr>
              <p:cNvSpPr>
                <a:spLocks noGrp="1"/>
              </p:cNvSpPr>
              <p:nvPr>
                <p:ph type="body" sz="quarter" idx="14"/>
              </p:nvPr>
            </p:nvSpPr>
            <p:spPr>
              <a:xfrm>
                <a:off x="679450" y="1807369"/>
                <a:ext cx="5773451" cy="4368800"/>
              </a:xfrm>
            </p:spPr>
            <p:txBody>
              <a:bodyPr>
                <a:normAutofit/>
              </a:bodyPr>
              <a:lstStyle/>
              <a:p>
                <a:r>
                  <a:rPr lang="fr-FR" dirty="0"/>
                  <a:t>Projections météorologiques CORDEX</a:t>
                </a:r>
              </a:p>
              <a:p>
                <a:pPr lvl="2"/>
                <a:r>
                  <a:rPr lang="fr-FR" b="1" dirty="0"/>
                  <a:t>Période</a:t>
                </a:r>
                <a:r>
                  <a:rPr lang="fr-FR" dirty="0"/>
                  <a:t> : 2007-2100</a:t>
                </a:r>
              </a:p>
              <a:p>
                <a:pPr lvl="2"/>
                <a:r>
                  <a:rPr lang="fr-FR" b="1" dirty="0"/>
                  <a:t>Diversité</a:t>
                </a:r>
                <a:r>
                  <a:rPr lang="fr-FR" dirty="0"/>
                  <a:t>: RCP / Modèles</a:t>
                </a:r>
              </a:p>
              <a:p>
                <a:pPr lvl="2"/>
                <a:r>
                  <a:rPr lang="fr-FR" dirty="0"/>
                  <a:t>Données dé-biaisées</a:t>
                </a:r>
              </a:p>
              <a:p>
                <a:r>
                  <a:rPr lang="fr-FR" dirty="0"/>
                  <a:t>Fichier météo STD</a:t>
                </a:r>
              </a:p>
              <a:p>
                <a:pPr lvl="2"/>
                <a:r>
                  <a:rPr lang="fr-FR" b="1" dirty="0"/>
                  <a:t>Variables</a:t>
                </a:r>
                <a:r>
                  <a:rPr lang="fr-FR" dirty="0"/>
                  <a:t> : Jeu de variables complet pour STD bâtiments (</a:t>
                </a:r>
                <a14:m>
                  <m:oMath xmlns:m="http://schemas.openxmlformats.org/officeDocument/2006/math">
                    <m:sSub>
                      <m:sSubPr>
                        <m:ctrlPr>
                          <a:rPr lang="fr-FR" i="1">
                            <a:latin typeface="Cambria Math" panose="02040503050406030204" pitchFamily="18" charset="0"/>
                          </a:rPr>
                        </m:ctrlPr>
                      </m:sSubPr>
                      <m:e>
                        <m:r>
                          <a:rPr lang="fr-FR" i="1">
                            <a:latin typeface="Cambria Math" panose="02040503050406030204" pitchFamily="18" charset="0"/>
                          </a:rPr>
                          <m:t>𝑇</m:t>
                        </m:r>
                      </m:e>
                      <m:sub>
                        <m:r>
                          <a:rPr lang="fr-FR" i="1">
                            <a:latin typeface="Cambria Math" panose="02040503050406030204" pitchFamily="18" charset="0"/>
                          </a:rPr>
                          <m:t>𝑎</m:t>
                        </m:r>
                      </m:sub>
                    </m:sSub>
                  </m:oMath>
                </a14:m>
                <a:r>
                  <a:rPr lang="fr-FR" dirty="0"/>
                  <a:t>, </a:t>
                </a:r>
                <a14:m>
                  <m:oMath xmlns:m="http://schemas.openxmlformats.org/officeDocument/2006/math">
                    <m:sSub>
                      <m:sSubPr>
                        <m:ctrlPr>
                          <a:rPr lang="fr-FR" i="1">
                            <a:latin typeface="Cambria Math" panose="02040503050406030204" pitchFamily="18" charset="0"/>
                          </a:rPr>
                        </m:ctrlPr>
                      </m:sSubPr>
                      <m:e>
                        <m:r>
                          <a:rPr lang="fr-FR" i="1">
                            <a:latin typeface="Cambria Math" panose="02040503050406030204" pitchFamily="18" charset="0"/>
                          </a:rPr>
                          <m:t>𝑇</m:t>
                        </m:r>
                      </m:e>
                      <m:sub>
                        <m:r>
                          <a:rPr lang="fr-FR" i="1">
                            <a:latin typeface="Cambria Math" panose="02040503050406030204" pitchFamily="18" charset="0"/>
                          </a:rPr>
                          <m:t>𝑑𝑝</m:t>
                        </m:r>
                      </m:sub>
                    </m:sSub>
                  </m:oMath>
                </a14:m>
                <a:r>
                  <a:rPr lang="fr-FR" dirty="0"/>
                  <a:t>, </a:t>
                </a:r>
                <a14:m>
                  <m:oMath xmlns:m="http://schemas.openxmlformats.org/officeDocument/2006/math">
                    <m:sSup>
                      <m:sSupPr>
                        <m:ctrlPr>
                          <a:rPr lang="fr-FR" i="1">
                            <a:latin typeface="Cambria Math" panose="02040503050406030204" pitchFamily="18" charset="0"/>
                          </a:rPr>
                        </m:ctrlPr>
                      </m:sSupPr>
                      <m:e>
                        <m:r>
                          <a:rPr lang="fr-FR" i="1">
                            <a:latin typeface="Cambria Math" panose="02040503050406030204" pitchFamily="18" charset="0"/>
                          </a:rPr>
                          <m:t>𝑆</m:t>
                        </m:r>
                      </m:e>
                      <m:sup>
                        <m:r>
                          <a:rPr lang="fr-FR" i="1">
                            <a:latin typeface="Cambria Math" panose="02040503050406030204" pitchFamily="18" charset="0"/>
                          </a:rPr>
                          <m:t>↓</m:t>
                        </m:r>
                      </m:sup>
                    </m:sSup>
                  </m:oMath>
                </a14:m>
                <a:r>
                  <a:rPr lang="fr-FR" dirty="0"/>
                  <a:t>, etc.) [</a:t>
                </a:r>
                <a:r>
                  <a:rPr lang="fr-FR" dirty="0" err="1"/>
                  <a:t>Machard</a:t>
                </a:r>
                <a:r>
                  <a:rPr lang="fr-FR" dirty="0"/>
                  <a:t> et al., 2020]*</a:t>
                </a:r>
              </a:p>
              <a:p>
                <a:pPr lvl="2"/>
                <a:r>
                  <a:rPr lang="fr-FR" b="1" dirty="0"/>
                  <a:t>Fréquence</a:t>
                </a:r>
                <a:r>
                  <a:rPr lang="fr-FR" dirty="0"/>
                  <a:t> : Pas de temps Horaire</a:t>
                </a:r>
              </a:p>
              <a:p>
                <a:pPr lvl="1"/>
                <a:endParaRPr lang="fr-FR" dirty="0"/>
              </a:p>
              <a:p>
                <a:pPr lvl="1"/>
                <a:endParaRPr lang="fr-FR" dirty="0"/>
              </a:p>
            </p:txBody>
          </p:sp>
        </mc:Choice>
        <mc:Fallback xmlns="">
          <p:sp>
            <p:nvSpPr>
              <p:cNvPr id="5" name="Espace réservé du contenu 4">
                <a:extLst>
                  <a:ext uri="{FF2B5EF4-FFF2-40B4-BE49-F238E27FC236}">
                    <a16:creationId xmlns:a16="http://schemas.microsoft.com/office/drawing/2014/main" id="{C3FBAC31-8493-4C96-86F8-050DF52B842A}"/>
                  </a:ext>
                </a:extLst>
              </p:cNvPr>
              <p:cNvSpPr>
                <a:spLocks noGrp="1" noRot="1" noChangeAspect="1" noMove="1" noResize="1" noEditPoints="1" noAdjustHandles="1" noChangeArrowheads="1" noChangeShapeType="1" noTextEdit="1"/>
              </p:cNvSpPr>
              <p:nvPr>
                <p:ph type="body" sz="quarter" idx="14"/>
              </p:nvPr>
            </p:nvSpPr>
            <p:spPr>
              <a:xfrm>
                <a:off x="679450" y="1807369"/>
                <a:ext cx="5773451" cy="4368800"/>
              </a:xfrm>
              <a:blipFill>
                <a:blip r:embed="rId3"/>
                <a:stretch>
                  <a:fillRect l="-527" t="-1395"/>
                </a:stretch>
              </a:blipFill>
            </p:spPr>
            <p:txBody>
              <a:bodyPr/>
              <a:lstStyle/>
              <a:p>
                <a:r>
                  <a:rPr lang="fr-FR">
                    <a:noFill/>
                  </a:rPr>
                  <a:t> </a:t>
                </a:r>
              </a:p>
            </p:txBody>
          </p:sp>
        </mc:Fallback>
      </mc:AlternateContent>
      <p:sp>
        <p:nvSpPr>
          <p:cNvPr id="6" name="Rectangle 5">
            <a:extLst>
              <a:ext uri="{FF2B5EF4-FFF2-40B4-BE49-F238E27FC236}">
                <a16:creationId xmlns:a16="http://schemas.microsoft.com/office/drawing/2014/main" id="{192C0AF7-74BC-4706-89C2-ECD8662BF789}"/>
              </a:ext>
            </a:extLst>
          </p:cNvPr>
          <p:cNvSpPr/>
          <p:nvPr/>
        </p:nvSpPr>
        <p:spPr>
          <a:xfrm>
            <a:off x="0" y="6277305"/>
            <a:ext cx="11286309" cy="646331"/>
          </a:xfrm>
          <a:prstGeom prst="rect">
            <a:avLst/>
          </a:prstGeom>
        </p:spPr>
        <p:txBody>
          <a:bodyPr wrap="square">
            <a:spAutoFit/>
          </a:bodyPr>
          <a:lstStyle/>
          <a:p>
            <a:r>
              <a:rPr lang="fr-FR" sz="1200" dirty="0">
                <a:solidFill>
                  <a:srgbClr val="000000"/>
                </a:solidFill>
                <a:latin typeface="Times New Roman" panose="02020603050405020304" pitchFamily="18" charset="0"/>
              </a:rPr>
              <a:t>*</a:t>
            </a:r>
            <a:r>
              <a:rPr lang="fr-FR" sz="1200" dirty="0" err="1">
                <a:solidFill>
                  <a:srgbClr val="000000"/>
                </a:solidFill>
                <a:latin typeface="Times New Roman" panose="02020603050405020304" pitchFamily="18" charset="0"/>
              </a:rPr>
              <a:t>Machard</a:t>
            </a:r>
            <a:r>
              <a:rPr lang="fr-FR" sz="1200" dirty="0">
                <a:solidFill>
                  <a:srgbClr val="000000"/>
                </a:solidFill>
                <a:latin typeface="Times New Roman" panose="02020603050405020304" pitchFamily="18" charset="0"/>
              </a:rPr>
              <a:t>. Anaïs. Christian </a:t>
            </a:r>
            <a:r>
              <a:rPr lang="fr-FR" sz="1200" dirty="0" err="1">
                <a:solidFill>
                  <a:srgbClr val="000000"/>
                </a:solidFill>
                <a:latin typeface="Times New Roman" panose="02020603050405020304" pitchFamily="18" charset="0"/>
              </a:rPr>
              <a:t>Inard</a:t>
            </a:r>
            <a:r>
              <a:rPr lang="fr-FR" sz="1200" dirty="0">
                <a:solidFill>
                  <a:srgbClr val="000000"/>
                </a:solidFill>
                <a:latin typeface="Times New Roman" panose="02020603050405020304" pitchFamily="18" charset="0"/>
              </a:rPr>
              <a:t>. Jean-Marie </a:t>
            </a:r>
            <a:r>
              <a:rPr lang="fr-FR" sz="1200" dirty="0" err="1">
                <a:solidFill>
                  <a:srgbClr val="000000"/>
                </a:solidFill>
                <a:latin typeface="Times New Roman" panose="02020603050405020304" pitchFamily="18" charset="0"/>
              </a:rPr>
              <a:t>Alessandrini</a:t>
            </a:r>
            <a:r>
              <a:rPr lang="fr-FR" sz="1200" dirty="0">
                <a:solidFill>
                  <a:srgbClr val="000000"/>
                </a:solidFill>
                <a:latin typeface="Times New Roman" panose="02020603050405020304" pitchFamily="18" charset="0"/>
              </a:rPr>
              <a:t>. Charles Pelé. et Jacques </a:t>
            </a:r>
            <a:r>
              <a:rPr lang="fr-FR" sz="1200" dirty="0" err="1">
                <a:solidFill>
                  <a:srgbClr val="000000"/>
                </a:solidFill>
                <a:latin typeface="Times New Roman" panose="02020603050405020304" pitchFamily="18" charset="0"/>
              </a:rPr>
              <a:t>Ribéron</a:t>
            </a:r>
            <a:r>
              <a:rPr lang="fr-FR" sz="1200" dirty="0">
                <a:solidFill>
                  <a:srgbClr val="000000"/>
                </a:solidFill>
                <a:latin typeface="Times New Roman" panose="02020603050405020304" pitchFamily="18" charset="0"/>
              </a:rPr>
              <a:t>. 2020. « A </a:t>
            </a:r>
            <a:r>
              <a:rPr lang="fr-FR" sz="1200" dirty="0" err="1">
                <a:solidFill>
                  <a:srgbClr val="000000"/>
                </a:solidFill>
                <a:latin typeface="Times New Roman" panose="02020603050405020304" pitchFamily="18" charset="0"/>
              </a:rPr>
              <a:t>Methodology</a:t>
            </a:r>
            <a:r>
              <a:rPr lang="fr-FR" sz="1200" dirty="0">
                <a:solidFill>
                  <a:srgbClr val="000000"/>
                </a:solidFill>
                <a:latin typeface="Times New Roman" panose="02020603050405020304" pitchFamily="18" charset="0"/>
              </a:rPr>
              <a:t> for </a:t>
            </a:r>
            <a:r>
              <a:rPr lang="fr-FR" sz="1200" dirty="0" err="1">
                <a:solidFill>
                  <a:srgbClr val="000000"/>
                </a:solidFill>
                <a:latin typeface="Times New Roman" panose="02020603050405020304" pitchFamily="18" charset="0"/>
              </a:rPr>
              <a:t>Assembling</a:t>
            </a:r>
            <a:r>
              <a:rPr lang="fr-FR" sz="1200" dirty="0">
                <a:solidFill>
                  <a:srgbClr val="000000"/>
                </a:solidFill>
                <a:latin typeface="Times New Roman" panose="02020603050405020304" pitchFamily="18" charset="0"/>
              </a:rPr>
              <a:t> Future </a:t>
            </a:r>
            <a:r>
              <a:rPr lang="fr-FR" sz="1200" dirty="0" err="1">
                <a:solidFill>
                  <a:srgbClr val="000000"/>
                </a:solidFill>
                <a:latin typeface="Times New Roman" panose="02020603050405020304" pitchFamily="18" charset="0"/>
              </a:rPr>
              <a:t>Weather</a:t>
            </a:r>
            <a:r>
              <a:rPr lang="fr-FR" sz="1200" dirty="0">
                <a:solidFill>
                  <a:srgbClr val="000000"/>
                </a:solidFill>
                <a:latin typeface="Times New Roman" panose="02020603050405020304" pitchFamily="18" charset="0"/>
              </a:rPr>
              <a:t> Files </a:t>
            </a:r>
            <a:r>
              <a:rPr lang="fr-FR" sz="1200" dirty="0" err="1">
                <a:solidFill>
                  <a:srgbClr val="000000"/>
                </a:solidFill>
                <a:latin typeface="Times New Roman" panose="02020603050405020304" pitchFamily="18" charset="0"/>
              </a:rPr>
              <a:t>Including</a:t>
            </a:r>
            <a:r>
              <a:rPr lang="fr-FR" sz="1200" dirty="0">
                <a:solidFill>
                  <a:srgbClr val="000000"/>
                </a:solidFill>
                <a:latin typeface="Times New Roman" panose="02020603050405020304" pitchFamily="18" charset="0"/>
              </a:rPr>
              <a:t> </a:t>
            </a:r>
            <a:r>
              <a:rPr lang="fr-FR" sz="1200" dirty="0" err="1">
                <a:solidFill>
                  <a:srgbClr val="000000"/>
                </a:solidFill>
                <a:latin typeface="Times New Roman" panose="02020603050405020304" pitchFamily="18" charset="0"/>
              </a:rPr>
              <a:t>Heatwaves</a:t>
            </a:r>
            <a:r>
              <a:rPr lang="fr-FR" sz="1200" dirty="0">
                <a:solidFill>
                  <a:srgbClr val="000000"/>
                </a:solidFill>
                <a:latin typeface="Times New Roman" panose="02020603050405020304" pitchFamily="18" charset="0"/>
              </a:rPr>
              <a:t> for Building Thermal Simulations </a:t>
            </a:r>
            <a:r>
              <a:rPr lang="fr-FR" sz="1200" dirty="0" err="1">
                <a:solidFill>
                  <a:srgbClr val="000000"/>
                </a:solidFill>
                <a:latin typeface="Times New Roman" panose="02020603050405020304" pitchFamily="18" charset="0"/>
              </a:rPr>
              <a:t>from</a:t>
            </a:r>
            <a:r>
              <a:rPr lang="fr-FR" sz="1200" dirty="0">
                <a:solidFill>
                  <a:srgbClr val="000000"/>
                </a:solidFill>
                <a:latin typeface="Times New Roman" panose="02020603050405020304" pitchFamily="18" charset="0"/>
              </a:rPr>
              <a:t> the </a:t>
            </a:r>
            <a:r>
              <a:rPr lang="fr-FR" sz="1200" dirty="0" err="1">
                <a:solidFill>
                  <a:srgbClr val="000000"/>
                </a:solidFill>
                <a:latin typeface="Times New Roman" panose="02020603050405020304" pitchFamily="18" charset="0"/>
              </a:rPr>
              <a:t>European</a:t>
            </a:r>
            <a:r>
              <a:rPr lang="fr-FR" sz="1200" dirty="0">
                <a:solidFill>
                  <a:srgbClr val="000000"/>
                </a:solidFill>
                <a:latin typeface="Times New Roman" panose="02020603050405020304" pitchFamily="18" charset="0"/>
              </a:rPr>
              <a:t> </a:t>
            </a:r>
            <a:r>
              <a:rPr lang="fr-FR" sz="1200" dirty="0" err="1">
                <a:solidFill>
                  <a:srgbClr val="000000"/>
                </a:solidFill>
                <a:latin typeface="Times New Roman" panose="02020603050405020304" pitchFamily="18" charset="0"/>
              </a:rPr>
              <a:t>Coordinated</a:t>
            </a:r>
            <a:r>
              <a:rPr lang="fr-FR" sz="1200" dirty="0">
                <a:solidFill>
                  <a:srgbClr val="000000"/>
                </a:solidFill>
                <a:latin typeface="Times New Roman" panose="02020603050405020304" pitchFamily="18" charset="0"/>
              </a:rPr>
              <a:t> </a:t>
            </a:r>
            <a:r>
              <a:rPr lang="fr-FR" sz="1200" dirty="0" err="1">
                <a:solidFill>
                  <a:srgbClr val="000000"/>
                </a:solidFill>
                <a:latin typeface="Times New Roman" panose="02020603050405020304" pitchFamily="18" charset="0"/>
              </a:rPr>
              <a:t>Regional</a:t>
            </a:r>
            <a:r>
              <a:rPr lang="fr-FR" sz="1200" dirty="0">
                <a:solidFill>
                  <a:srgbClr val="000000"/>
                </a:solidFill>
                <a:latin typeface="Times New Roman" panose="02020603050405020304" pitchFamily="18" charset="0"/>
              </a:rPr>
              <a:t> </a:t>
            </a:r>
            <a:r>
              <a:rPr lang="fr-FR" sz="1200" dirty="0" err="1">
                <a:solidFill>
                  <a:srgbClr val="000000"/>
                </a:solidFill>
                <a:latin typeface="Times New Roman" panose="02020603050405020304" pitchFamily="18" charset="0"/>
              </a:rPr>
              <a:t>Downscaling</a:t>
            </a:r>
            <a:r>
              <a:rPr lang="fr-FR" sz="1200" dirty="0">
                <a:solidFill>
                  <a:srgbClr val="000000"/>
                </a:solidFill>
                <a:latin typeface="Times New Roman" panose="02020603050405020304" pitchFamily="18" charset="0"/>
              </a:rPr>
              <a:t> </a:t>
            </a:r>
            <a:r>
              <a:rPr lang="fr-FR" sz="1200" dirty="0" err="1">
                <a:solidFill>
                  <a:srgbClr val="000000"/>
                </a:solidFill>
                <a:latin typeface="Times New Roman" panose="02020603050405020304" pitchFamily="18" charset="0"/>
              </a:rPr>
              <a:t>Experiment</a:t>
            </a:r>
            <a:r>
              <a:rPr lang="fr-FR" sz="1200" dirty="0">
                <a:solidFill>
                  <a:srgbClr val="000000"/>
                </a:solidFill>
                <a:latin typeface="Times New Roman" panose="02020603050405020304" pitchFamily="18" charset="0"/>
              </a:rPr>
              <a:t> (EURO-CORDEX) </a:t>
            </a:r>
            <a:r>
              <a:rPr lang="fr-FR" sz="1200" dirty="0" err="1">
                <a:solidFill>
                  <a:srgbClr val="000000"/>
                </a:solidFill>
                <a:latin typeface="Times New Roman" panose="02020603050405020304" pitchFamily="18" charset="0"/>
              </a:rPr>
              <a:t>Climate</a:t>
            </a:r>
            <a:r>
              <a:rPr lang="fr-FR" sz="1200" dirty="0">
                <a:solidFill>
                  <a:srgbClr val="000000"/>
                </a:solidFill>
                <a:latin typeface="Times New Roman" panose="02020603050405020304" pitchFamily="18" charset="0"/>
              </a:rPr>
              <a:t> Data ». Energies 13 (13): 3424. https://doi.org/10.3390/en13133424. </a:t>
            </a:r>
            <a:endParaRPr lang="fr-FR" sz="1200" dirty="0"/>
          </a:p>
        </p:txBody>
      </p:sp>
      <p:sp>
        <p:nvSpPr>
          <p:cNvPr id="13" name="Rectangle 12">
            <a:extLst>
              <a:ext uri="{FF2B5EF4-FFF2-40B4-BE49-F238E27FC236}">
                <a16:creationId xmlns:a16="http://schemas.microsoft.com/office/drawing/2014/main" id="{1E470BF0-C191-45D3-8BAA-26DBBD0FFAB4}"/>
              </a:ext>
            </a:extLst>
          </p:cNvPr>
          <p:cNvSpPr/>
          <p:nvPr/>
        </p:nvSpPr>
        <p:spPr>
          <a:xfrm>
            <a:off x="6968561" y="5252079"/>
            <a:ext cx="4385239" cy="523220"/>
          </a:xfrm>
          <a:prstGeom prst="rect">
            <a:avLst/>
          </a:prstGeom>
        </p:spPr>
        <p:txBody>
          <a:bodyPr wrap="none">
            <a:spAutoFit/>
          </a:bodyPr>
          <a:lstStyle/>
          <a:p>
            <a:r>
              <a:rPr lang="fr-FR" sz="1400" b="1" dirty="0"/>
              <a:t>CORDEX</a:t>
            </a:r>
            <a:r>
              <a:rPr lang="fr-FR" sz="1400" dirty="0"/>
              <a:t> : </a:t>
            </a:r>
            <a:r>
              <a:rPr lang="fr-FR" sz="1400" dirty="0" err="1"/>
              <a:t>Coordinate</a:t>
            </a:r>
            <a:r>
              <a:rPr lang="fr-FR" sz="1400" dirty="0"/>
              <a:t> </a:t>
            </a:r>
            <a:r>
              <a:rPr lang="fr-FR" sz="1400" dirty="0" err="1"/>
              <a:t>Regional</a:t>
            </a:r>
            <a:r>
              <a:rPr lang="fr-FR" sz="1400" dirty="0"/>
              <a:t> </a:t>
            </a:r>
            <a:r>
              <a:rPr lang="fr-FR" sz="1400" dirty="0" err="1"/>
              <a:t>Downscaling</a:t>
            </a:r>
            <a:r>
              <a:rPr lang="fr-FR" sz="1400" dirty="0"/>
              <a:t> </a:t>
            </a:r>
            <a:r>
              <a:rPr lang="fr-FR" sz="1400" dirty="0" err="1"/>
              <a:t>Experiment</a:t>
            </a:r>
            <a:endParaRPr lang="fr-FR" sz="1400" dirty="0"/>
          </a:p>
          <a:p>
            <a:r>
              <a:rPr lang="fr-FR" sz="1400" b="1" dirty="0"/>
              <a:t>RCP</a:t>
            </a:r>
            <a:r>
              <a:rPr lang="fr-FR" sz="1400" dirty="0"/>
              <a:t> : </a:t>
            </a:r>
            <a:r>
              <a:rPr lang="fr-FR" sz="1400" dirty="0" err="1"/>
              <a:t>Representative</a:t>
            </a:r>
            <a:r>
              <a:rPr lang="fr-FR" sz="1400" dirty="0"/>
              <a:t> Concentration </a:t>
            </a:r>
            <a:r>
              <a:rPr lang="fr-FR" sz="1400" dirty="0" err="1"/>
              <a:t>Pathway</a:t>
            </a:r>
            <a:endParaRPr lang="fr-FR" sz="1400" dirty="0"/>
          </a:p>
        </p:txBody>
      </p:sp>
      <p:pic>
        <p:nvPicPr>
          <p:cNvPr id="14" name="Image 13">
            <a:extLst>
              <a:ext uri="{FF2B5EF4-FFF2-40B4-BE49-F238E27FC236}">
                <a16:creationId xmlns:a16="http://schemas.microsoft.com/office/drawing/2014/main" id="{566480B9-32E5-401A-A755-BDA2E4E95B5E}"/>
              </a:ext>
            </a:extLst>
          </p:cNvPr>
          <p:cNvPicPr>
            <a:picLocks noChangeAspect="1"/>
          </p:cNvPicPr>
          <p:nvPr/>
        </p:nvPicPr>
        <p:blipFill rotWithShape="1">
          <a:blip r:embed="rId4">
            <a:extLst>
              <a:ext uri="{28A0092B-C50C-407E-A947-70E740481C1C}">
                <a14:useLocalDpi xmlns:a14="http://schemas.microsoft.com/office/drawing/2010/main" val="0"/>
              </a:ext>
            </a:extLst>
          </a:blip>
          <a:srcRect l="5716" t="12611" r="6466" b="17094"/>
          <a:stretch/>
        </p:blipFill>
        <p:spPr>
          <a:xfrm>
            <a:off x="6812416" y="2211423"/>
            <a:ext cx="4310809" cy="2488717"/>
          </a:xfrm>
          <a:prstGeom prst="rect">
            <a:avLst/>
          </a:prstGeom>
        </p:spPr>
      </p:pic>
    </p:spTree>
    <p:extLst>
      <p:ext uri="{BB962C8B-B14F-4D97-AF65-F5344CB8AC3E}">
        <p14:creationId xmlns:p14="http://schemas.microsoft.com/office/powerpoint/2010/main" val="4238514032"/>
      </p:ext>
    </p:extLst>
  </p:cSld>
  <p:clrMapOvr>
    <a:masterClrMapping/>
  </p:clrMapOvr>
</p:sld>
</file>

<file path=ppt/theme/theme1.xml><?xml version="1.0" encoding="utf-8"?>
<a:theme xmlns:a="http://schemas.openxmlformats.org/drawingml/2006/main" name="2_Thème_generic_cethil_2020">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ème_generic_cethil_2020" id="{935A7B47-D240-4282-9034-9A9D791949FC}" vid="{6C15CBB2-D3DF-42DB-A335-E309DC42BDB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30F913E1DB2D24E8A7917CA076A9144" ma:contentTypeVersion="14" ma:contentTypeDescription="Crée un document." ma:contentTypeScope="" ma:versionID="917e7464b0836ca780a4fb868a469e8d">
  <xsd:schema xmlns:xsd="http://www.w3.org/2001/XMLSchema" xmlns:xs="http://www.w3.org/2001/XMLSchema" xmlns:p="http://schemas.microsoft.com/office/2006/metadata/properties" xmlns:ns3="0e8b70bd-5861-4363-b9fa-acc625d66163" xmlns:ns4="f6b2d83d-bd44-4485-83f0-941aa11d265b" targetNamespace="http://schemas.microsoft.com/office/2006/metadata/properties" ma:root="true" ma:fieldsID="fd1cc4ad66d279cf7adf38d7f39c1772" ns3:_="" ns4:_="">
    <xsd:import namespace="0e8b70bd-5861-4363-b9fa-acc625d66163"/>
    <xsd:import namespace="f6b2d83d-bd44-4485-83f0-941aa11d265b"/>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LengthInSecond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e8b70bd-5861-4363-b9fa-acc625d6616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LengthInSeconds" ma:index="15" nillable="true" ma:displayName="MediaLengthInSeconds" ma:hidden="true" ma:internalName="MediaLengthInSeconds" ma:readOnly="true">
      <xsd:simpleType>
        <xsd:restriction base="dms:Unknow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ternalName="MediaServiceDateTaken" ma:readOnly="true">
      <xsd:simpleType>
        <xsd:restriction base="dms:Text"/>
      </xsd:simpleType>
    </xsd:element>
    <xsd:element name="MediaServiceLocation" ma:index="21"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6b2d83d-bd44-4485-83f0-941aa11d265b" elementFormDefault="qualified">
    <xsd:import namespace="http://schemas.microsoft.com/office/2006/documentManagement/types"/>
    <xsd:import namespace="http://schemas.microsoft.com/office/infopath/2007/PartnerControls"/>
    <xsd:element name="SharedWithUsers" ma:index="12"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Partagé avec détails" ma:internalName="SharedWithDetails" ma:readOnly="true">
      <xsd:simpleType>
        <xsd:restriction base="dms:Note">
          <xsd:maxLength value="255"/>
        </xsd:restriction>
      </xsd:simpleType>
    </xsd:element>
    <xsd:element name="SharingHintHash" ma:index="14" nillable="true" ma:displayName="Partage du hachage d’indicateu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6DD991D-C416-4622-8E65-493C76B5697D}">
  <ds:schemaRefs>
    <ds:schemaRef ds:uri="http://schemas.microsoft.com/sharepoint/v3/contenttype/forms"/>
  </ds:schemaRefs>
</ds:datastoreItem>
</file>

<file path=customXml/itemProps2.xml><?xml version="1.0" encoding="utf-8"?>
<ds:datastoreItem xmlns:ds="http://schemas.openxmlformats.org/officeDocument/2006/customXml" ds:itemID="{03FEE0E6-E74A-4232-A1AA-0CC34DBA880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e8b70bd-5861-4363-b9fa-acc625d66163"/>
    <ds:schemaRef ds:uri="f6b2d83d-bd44-4485-83f0-941aa11d26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156E22C-F493-4EE7-8C27-042F7C2D932E}">
  <ds:schemaRefs>
    <ds:schemaRef ds:uri="http://schemas.microsoft.com/office/infopath/2007/PartnerControls"/>
    <ds:schemaRef ds:uri="http://www.w3.org/XML/1998/namespace"/>
    <ds:schemaRef ds:uri="http://schemas.microsoft.com/office/2006/documentManagement/types"/>
    <ds:schemaRef ds:uri="http://schemas.openxmlformats.org/package/2006/metadata/core-properties"/>
    <ds:schemaRef ds:uri="0e8b70bd-5861-4363-b9fa-acc625d66163"/>
    <ds:schemaRef ds:uri="http://purl.org/dc/elements/1.1/"/>
    <ds:schemaRef ds:uri="http://purl.org/dc/dcmitype/"/>
    <ds:schemaRef ds:uri="f6b2d83d-bd44-4485-83f0-941aa11d265b"/>
    <ds:schemaRef ds:uri="http://purl.org/dc/term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22958</TotalTime>
  <Words>2834</Words>
  <Application>Microsoft Office PowerPoint</Application>
  <PresentationFormat>Grand écran</PresentationFormat>
  <Paragraphs>570</Paragraphs>
  <Slides>39</Slides>
  <Notes>21</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39</vt:i4>
      </vt:variant>
    </vt:vector>
  </HeadingPairs>
  <TitlesOfParts>
    <vt:vector size="48" baseType="lpstr">
      <vt:lpstr>Arial</vt:lpstr>
      <vt:lpstr>Calibri</vt:lpstr>
      <vt:lpstr>Cambria Math</vt:lpstr>
      <vt:lpstr>Corbel</vt:lpstr>
      <vt:lpstr>Symap</vt:lpstr>
      <vt:lpstr>Times New Roman</vt:lpstr>
      <vt:lpstr>Webdings</vt:lpstr>
      <vt:lpstr>Wingdings</vt:lpstr>
      <vt:lpstr>2_Thème_generic_cethil_2020</vt:lpstr>
      <vt:lpstr>Présentation PowerPoint</vt:lpstr>
      <vt:lpstr>Contexte</vt:lpstr>
      <vt:lpstr>Contexte</vt:lpstr>
      <vt:lpstr>Introduction</vt:lpstr>
      <vt:lpstr>Introduction</vt:lpstr>
      <vt:lpstr>Méthodologie</vt:lpstr>
      <vt:lpstr>Présentation PowerPoint</vt:lpstr>
      <vt:lpstr>Présentation PowerPoint</vt:lpstr>
      <vt:lpstr>Collecte</vt:lpstr>
      <vt:lpstr>Collecte</vt:lpstr>
      <vt:lpstr>Présentation PowerPoint</vt:lpstr>
      <vt:lpstr>Identification des canicules</vt:lpstr>
      <vt:lpstr>Identification des canicules</vt:lpstr>
      <vt:lpstr>Présentation PowerPoint</vt:lpstr>
      <vt:lpstr>Premières observations</vt:lpstr>
      <vt:lpstr>Premières observations</vt:lpstr>
      <vt:lpstr>Premières observations</vt:lpstr>
      <vt:lpstr>Présentation PowerPoint</vt:lpstr>
      <vt:lpstr>Caractérisation des canicules</vt:lpstr>
      <vt:lpstr>Caractérisation des canicules</vt:lpstr>
      <vt:lpstr>Caractérisation des canicules</vt:lpstr>
      <vt:lpstr>Présentation PowerPoint</vt:lpstr>
      <vt:lpstr>Caractérisation des canicules</vt:lpstr>
      <vt:lpstr>Caractérisation des canicules</vt:lpstr>
      <vt:lpstr>Caractérisation des canicules</vt:lpstr>
      <vt:lpstr>Caractérisation des canicules</vt:lpstr>
      <vt:lpstr>Caractérisation des canicules</vt:lpstr>
      <vt:lpstr>Caractérisation des canicules</vt:lpstr>
      <vt:lpstr>Caractérisation des canicules</vt:lpstr>
      <vt:lpstr>Présentation PowerPoint</vt:lpstr>
      <vt:lpstr>Sélection des vagues de chaleur</vt:lpstr>
      <vt:lpstr>Sélection des vagues de chaleur</vt:lpstr>
      <vt:lpstr>Sélection des vagues de chaleur</vt:lpstr>
      <vt:lpstr>Sélection des vagues de chaleur</vt:lpstr>
      <vt:lpstr>Sélection des vagues de chaleur</vt:lpstr>
      <vt:lpstr>Conclusions</vt:lpstr>
      <vt:lpstr>Présentation PowerPoint</vt:lpstr>
      <vt:lpstr>Caractérisation des canicules</vt:lpstr>
      <vt:lpstr>Caractérisation des canicules</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Lucie Merlier</dc:creator>
  <cp:lastModifiedBy>Adrien Toesca</cp:lastModifiedBy>
  <cp:revision>625</cp:revision>
  <dcterms:created xsi:type="dcterms:W3CDTF">2019-01-15T09:41:25Z</dcterms:created>
  <dcterms:modified xsi:type="dcterms:W3CDTF">2022-05-19T22:58:41Z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0x010100E30F913E1DB2D24E8A7917CA076A9144</vt:lpwstr>
  </property>
</Properties>
</file>